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31"/>
  </p:notesMasterIdLst>
  <p:sldIdLst>
    <p:sldId id="261" r:id="rId2"/>
    <p:sldId id="267" r:id="rId3"/>
    <p:sldId id="270" r:id="rId4"/>
    <p:sldId id="269" r:id="rId5"/>
    <p:sldId id="272" r:id="rId6"/>
    <p:sldId id="275" r:id="rId7"/>
    <p:sldId id="295" r:id="rId8"/>
    <p:sldId id="276" r:id="rId9"/>
    <p:sldId id="273" r:id="rId10"/>
    <p:sldId id="277" r:id="rId11"/>
    <p:sldId id="296" r:id="rId12"/>
    <p:sldId id="285" r:id="rId13"/>
    <p:sldId id="287" r:id="rId14"/>
    <p:sldId id="292" r:id="rId15"/>
    <p:sldId id="299" r:id="rId16"/>
    <p:sldId id="289" r:id="rId17"/>
    <p:sldId id="301" r:id="rId18"/>
    <p:sldId id="302" r:id="rId19"/>
    <p:sldId id="303" r:id="rId20"/>
    <p:sldId id="304" r:id="rId21"/>
    <p:sldId id="305" r:id="rId22"/>
    <p:sldId id="306" r:id="rId23"/>
    <p:sldId id="320" r:id="rId24"/>
    <p:sldId id="321" r:id="rId25"/>
    <p:sldId id="324" r:id="rId26"/>
    <p:sldId id="322" r:id="rId27"/>
    <p:sldId id="323" r:id="rId28"/>
    <p:sldId id="311" r:id="rId29"/>
    <p:sldId id="325" r:id="rId30"/>
  </p:sldIdLst>
  <p:sldSz cx="9144000" cy="6858000" type="screen4x3"/>
  <p:notesSz cx="6858000" cy="9144000"/>
  <p:embeddedFontLst>
    <p:embeddedFont>
      <p:font typeface="Proxy 1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Wingdings 2" panose="05020102010507070707" pitchFamily="18" charset="2"/>
      <p:regular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7070" autoAdjust="0"/>
  </p:normalViewPr>
  <p:slideViewPr>
    <p:cSldViewPr>
      <p:cViewPr varScale="1">
        <p:scale>
          <a:sx n="91" d="100"/>
          <a:sy n="91" d="100"/>
        </p:scale>
        <p:origin x="14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2C9EE-04CB-4247-8EF7-5917F66A5405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DD830-5291-4EFB-9723-38166028A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24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DD830-5291-4EFB-9723-38166028AF1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33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679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5943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1019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1754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629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895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7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61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3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8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2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92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07.05.2018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5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k.com/away.php?to=https://www.instagram.com/x_wertuhin_x/?hl%3Dru&amp;cc_key=" TargetMode="Externa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hyperlink" Target="https://vk.com/id8284205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yasha_milasha@mail.ru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sv4.userapi.com/c834704/u112751889/docs/d2/f1aa07237a26/Snimok.png?extra=_L9MSKHPjF-rSlzXIBz_vPZhMIXQld9mkgOekNet5LQv-gSULZCpQsUGOYI4tHRTzsy0f6iqDGDmR0jWr8_Mje8U_uPxkVnFS2MnBk9Qqe1IoVuC8GQzGPpL-37PnLVj1dpT3eRqf4_A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8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96752" y="-1107504"/>
            <a:ext cx="11340752" cy="9326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0353">
            <a:off x="340698" y="1847501"/>
            <a:ext cx="3768186" cy="2640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5749" y="710629"/>
            <a:ext cx="450848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4800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z="48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связей между уровнями </a:t>
            </a:r>
            <a:r>
              <a:rPr lang="ru-RU" sz="4800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8468">
            <a:off x="2604751" y="3616397"/>
            <a:ext cx="4391853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5652120" y="1797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2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114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62930"/>
            <a:ext cx="3135464" cy="2354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2941">
            <a:off x="5777574" y="377079"/>
            <a:ext cx="3135464" cy="2164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3933056"/>
            <a:ext cx="4896544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связей между уровнями </a:t>
            </a:r>
            <a:r>
              <a:rPr lang="ru-RU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1802">
            <a:off x="379674" y="4076246"/>
            <a:ext cx="3350343" cy="1879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665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</a:t>
            </a:r>
            <a:endParaRPr lang="ru-RU" sz="4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0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20" y="0"/>
            <a:ext cx="917624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155216"/>
            <a:ext cx="8229600" cy="1143000"/>
          </a:xfrm>
        </p:spPr>
        <p:txBody>
          <a:bodyPr/>
          <a:lstStyle/>
          <a:p>
            <a:r>
              <a:rPr lang="ru-R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 в Северодвинск</a:t>
            </a:r>
            <a:endParaRPr lang="ru-RU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1453431"/>
            <a:ext cx="2643758" cy="3525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645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96448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444" y="418052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органов студенческого самоуправления профессиональных образовательных организаций г. Казань</a:t>
            </a:r>
            <a:endParaRPr lang="ru-RU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681178"/>
            <a:ext cx="270030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21306">
            <a:off x="425327" y="408294"/>
            <a:ext cx="3867276" cy="3260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50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26996"/>
            <a:ext cx="4713397" cy="3535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789040"/>
            <a:ext cx="5050442" cy="28338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670196"/>
            <a:ext cx="9073008" cy="118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73970" y="3789040"/>
            <a:ext cx="134134" cy="30689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53763" y="-16549"/>
            <a:ext cx="72008" cy="3789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303240"/>
            <a:ext cx="11519248" cy="111612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04664" y="54868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нас найти</a:t>
            </a:r>
            <a:r>
              <a:rPr lang="ru-RU" sz="4800" b="1" spc="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628801"/>
            <a:ext cx="3536304" cy="3240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501680"/>
            <a:ext cx="4104456" cy="34163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</a:t>
            </a:r>
          </a:p>
          <a:p>
            <a:pPr algn="ctr"/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www.petrocollege.ru/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Почта:</a:t>
            </a:r>
          </a:p>
          <a:p>
            <a:pPr algn="ctr"/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studsovet@petrocollege.ru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ВК: </a:t>
            </a:r>
          </a:p>
          <a:p>
            <a:pPr algn="ctr"/>
            <a:r>
              <a:rPr lang="ru-RU" alt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https://vk.com/ssy_petrocollege</a:t>
            </a:r>
            <a:r>
              <a:rPr lang="ru-RU" alt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Инстаграмм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petro_college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52996" y="1193616"/>
            <a:ext cx="45719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1494562"/>
            <a:ext cx="3672408" cy="62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0" y="-171400"/>
            <a:ext cx="1259632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404664"/>
            <a:ext cx="611560" cy="1152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0" y="4918000"/>
            <a:ext cx="1043608" cy="815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0" y="5085184"/>
            <a:ext cx="1691680" cy="1772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15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3"/>
            <a:ext cx="9144000" cy="71441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71" y="238308"/>
            <a:ext cx="7886612" cy="725676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Shape 126"/>
          <p:cNvSpPr/>
          <p:nvPr/>
        </p:nvSpPr>
        <p:spPr>
          <a:xfrm>
            <a:off x="1377180" y="111420"/>
            <a:ext cx="280831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Иванова Екатерина</a:t>
            </a:r>
            <a:endParaRPr sz="3200" dirty="0">
              <a:solidFill>
                <a:schemeClr val="tx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" name="Shape 127"/>
          <p:cNvSpPr/>
          <p:nvPr/>
        </p:nvSpPr>
        <p:spPr>
          <a:xfrm>
            <a:off x="1820221" y="1390601"/>
            <a:ext cx="182453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Спонтанная</a:t>
            </a:r>
            <a:endParaRPr dirty="0"/>
          </a:p>
        </p:txBody>
      </p:sp>
      <p:sp>
        <p:nvSpPr>
          <p:cNvPr id="4" name="Shape 129"/>
          <p:cNvSpPr/>
          <p:nvPr/>
        </p:nvSpPr>
        <p:spPr>
          <a:xfrm>
            <a:off x="1395897" y="4184825"/>
            <a:ext cx="30427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никогда не…</a:t>
            </a: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lang="en-US" sz="1600" b="1" dirty="0" smtClean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Водила машину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" name="Shape 130"/>
          <p:cNvSpPr/>
          <p:nvPr/>
        </p:nvSpPr>
        <p:spPr>
          <a:xfrm>
            <a:off x="1409595" y="6175496"/>
            <a:ext cx="395233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не могу жить без…</a:t>
            </a: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lang="ru-RU" sz="1600" b="1" dirty="0" smtClean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сладкого</a:t>
            </a: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" name="Shape 131"/>
          <p:cNvSpPr/>
          <p:nvPr/>
        </p:nvSpPr>
        <p:spPr>
          <a:xfrm>
            <a:off x="1390891" y="4755822"/>
            <a:ext cx="304144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</a:t>
            </a:r>
            <a:r>
              <a:rPr lang="ru-RU" sz="2000" b="1" dirty="0" err="1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СтудСовете</a:t>
            </a: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я… </a:t>
            </a:r>
            <a:endParaRPr lang="en-US" sz="2000" b="1" dirty="0" smtClean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не </a:t>
            </a: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сплю.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" name="Shape 132"/>
          <p:cNvSpPr/>
          <p:nvPr/>
        </p:nvSpPr>
        <p:spPr>
          <a:xfrm>
            <a:off x="1400076" y="5338485"/>
            <a:ext cx="244062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Как-то раз я… </a:t>
            </a: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уснула с </a:t>
            </a:r>
            <a:r>
              <a:rPr lang="ru-RU" sz="1600" b="1" dirty="0" err="1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фигушкой</a:t>
            </a: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на руке</a:t>
            </a:r>
            <a:r>
              <a:rPr lang="ru-RU" sz="18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sz="18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" name="Shape 133"/>
          <p:cNvSpPr/>
          <p:nvPr/>
        </p:nvSpPr>
        <p:spPr>
          <a:xfrm>
            <a:off x="4397977" y="6709748"/>
            <a:ext cx="33387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ssy_petrocollege</a:t>
            </a:r>
            <a:endParaRPr sz="24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" name="Shape 134"/>
          <p:cNvSpPr/>
          <p:nvPr/>
        </p:nvSpPr>
        <p:spPr>
          <a:xfrm>
            <a:off x="1417857" y="1945284"/>
            <a:ext cx="38507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https://vk.com/id134471339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" name="Shape 135"/>
          <p:cNvSpPr/>
          <p:nvPr/>
        </p:nvSpPr>
        <p:spPr>
          <a:xfrm>
            <a:off x="1495700" y="2335590"/>
            <a:ext cx="26300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katerina_katenka3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" name="Shape 136"/>
          <p:cNvSpPr/>
          <p:nvPr/>
        </p:nvSpPr>
        <p:spPr>
          <a:xfrm>
            <a:off x="1449913" y="2865640"/>
            <a:ext cx="30963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katerin_2000@list.ru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2" name="Shape 13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8407">
            <a:off x="4452255" y="705076"/>
            <a:ext cx="3087278" cy="3415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Shape 138"/>
          <p:cNvSpPr/>
          <p:nvPr/>
        </p:nvSpPr>
        <p:spPr>
          <a:xfrm rot="9126954" flipH="1">
            <a:off x="6545780" y="2597064"/>
            <a:ext cx="2214938" cy="1481577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139"/>
          <p:cNvSpPr/>
          <p:nvPr/>
        </p:nvSpPr>
        <p:spPr>
          <a:xfrm>
            <a:off x="5822370" y="4798656"/>
            <a:ext cx="19442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Многочисленные Катерины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" name="Shape 140"/>
          <p:cNvSpPr txBox="1"/>
          <p:nvPr/>
        </p:nvSpPr>
        <p:spPr>
          <a:xfrm>
            <a:off x="5676599" y="5494486"/>
            <a:ext cx="19442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Голодные игры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" name="Shape 141"/>
          <p:cNvSpPr txBox="1"/>
          <p:nvPr/>
        </p:nvSpPr>
        <p:spPr>
          <a:xfrm rot="-2152569">
            <a:off x="6483517" y="3017586"/>
            <a:ext cx="21901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 тебя есть мечта защищай её!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04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0215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7136"/>
            <a:ext cx="7824785" cy="702151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Shape 203"/>
          <p:cNvSpPr/>
          <p:nvPr/>
        </p:nvSpPr>
        <p:spPr>
          <a:xfrm>
            <a:off x="1373708" y="85929"/>
            <a:ext cx="280831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latin typeface="Quattrocento Sans"/>
                <a:sym typeface="Quattrocento Sans"/>
              </a:rPr>
              <a:t>Максим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latin typeface="Quattrocento Sans"/>
                <a:sym typeface="Quattrocento Sans"/>
              </a:rPr>
              <a:t>Иванов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Shape 207"/>
          <p:cNvSpPr/>
          <p:nvPr/>
        </p:nvSpPr>
        <p:spPr>
          <a:xfrm>
            <a:off x="1523812" y="3849398"/>
            <a:ext cx="366430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никогда не</a:t>
            </a:r>
            <a:r>
              <a:rPr lang="ru-RU" sz="20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сжигал дневники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21841">
            <a:off x="4327532" y="648703"/>
            <a:ext cx="3775942" cy="2829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Shape 208"/>
          <p:cNvSpPr/>
          <p:nvPr/>
        </p:nvSpPr>
        <p:spPr>
          <a:xfrm rot="9109615" flipH="1">
            <a:off x="6303246" y="2358698"/>
            <a:ext cx="2214938" cy="1481577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09"/>
          <p:cNvSpPr/>
          <p:nvPr/>
        </p:nvSpPr>
        <p:spPr>
          <a:xfrm>
            <a:off x="1532528" y="5830803"/>
            <a:ext cx="39523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не могу жить без</a:t>
            </a:r>
            <a:r>
              <a:rPr lang="ru-RU" sz="20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шавермы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" name="Shape 210"/>
          <p:cNvSpPr/>
          <p:nvPr/>
        </p:nvSpPr>
        <p:spPr>
          <a:xfrm>
            <a:off x="1504248" y="4497173"/>
            <a:ext cx="363539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</a:t>
            </a:r>
            <a:r>
              <a:rPr lang="ru-RU" sz="2000" b="1" dirty="0" err="1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СтудСовете</a:t>
            </a: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я… </a:t>
            </a:r>
            <a:endParaRPr lang="en-US" sz="2000" b="1" dirty="0" smtClean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очень хочу </a:t>
            </a:r>
            <a:r>
              <a:rPr lang="ru-RU" sz="1600" b="1" dirty="0" err="1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обнимашек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" name="Shape 211"/>
          <p:cNvSpPr/>
          <p:nvPr/>
        </p:nvSpPr>
        <p:spPr>
          <a:xfrm>
            <a:off x="1550345" y="5138391"/>
            <a:ext cx="395233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Как-то раз я… </a:t>
            </a:r>
            <a:endParaRPr lang="ru-RU" sz="2000" b="1" dirty="0" smtClean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Переел блинчиков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" name="Shape 212"/>
          <p:cNvSpPr/>
          <p:nvPr/>
        </p:nvSpPr>
        <p:spPr>
          <a:xfrm>
            <a:off x="5205751" y="6380261"/>
            <a:ext cx="33387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ssy_petrocollege</a:t>
            </a:r>
            <a:endParaRPr sz="2400" b="1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5349" y="1095845"/>
            <a:ext cx="172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Quattrocento Sans"/>
              </a:rPr>
              <a:t>позитивный</a:t>
            </a:r>
            <a:endParaRPr lang="ru-RU" sz="1800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12" name="TextBox 11"/>
          <p:cNvSpPr txBox="1"/>
          <p:nvPr/>
        </p:nvSpPr>
        <p:spPr>
          <a:xfrm rot="19520275">
            <a:off x="6573271" y="2470323"/>
            <a:ext cx="2294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Quattrocento Sans"/>
              </a:rPr>
              <a:t> Никогда 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Quattrocento Sans"/>
              </a:rPr>
              <a:t>не унывай!</a:t>
            </a:r>
            <a:endParaRPr lang="ru-RU" sz="2000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77430" y="4086330"/>
            <a:ext cx="176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Андрей     Левицкий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  «Метро 2033»</a:t>
            </a:r>
            <a:endParaRPr lang="ru-RU" sz="1600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19259" y="4979252"/>
            <a:ext cx="1244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Quattrocento Sans"/>
              </a:rPr>
              <a:t>Лекарство от здоровья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06106" y="2367660"/>
            <a:ext cx="2894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Quattrocento Sans"/>
                <a:hlinkClick r:id="rId5"/>
              </a:rPr>
              <a:t>https://www.instagram.com/x_wertuhin_x/?hl=ru</a:t>
            </a:r>
            <a:endParaRPr lang="ru-RU" sz="1600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06106" y="1921469"/>
            <a:ext cx="31373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Quattrocento Sans"/>
              </a:rPr>
              <a:t>https://vk.com/dead_danger79</a:t>
            </a:r>
          </a:p>
        </p:txBody>
      </p:sp>
    </p:spTree>
    <p:extLst>
      <p:ext uri="{BB962C8B-B14F-4D97-AF65-F5344CB8AC3E}">
        <p14:creationId xmlns:p14="http://schemas.microsoft.com/office/powerpoint/2010/main" val="44091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" y="0"/>
            <a:ext cx="9143588" cy="70215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-158032"/>
            <a:ext cx="7776864" cy="752621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Shape 150"/>
          <p:cNvSpPr/>
          <p:nvPr/>
        </p:nvSpPr>
        <p:spPr>
          <a:xfrm>
            <a:off x="1267721" y="3862318"/>
            <a:ext cx="366430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никогда не</a:t>
            </a:r>
            <a:r>
              <a:rPr lang="ru-RU" sz="20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Не прогуливала </a:t>
            </a:r>
            <a:r>
              <a:rPr lang="ru-RU" sz="1600" b="1" dirty="0" err="1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физ-ру</a:t>
            </a:r>
            <a:endParaRPr lang="ru-RU" sz="1600" b="1" dirty="0" smtClean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" name="Shape 151"/>
          <p:cNvSpPr/>
          <p:nvPr/>
        </p:nvSpPr>
        <p:spPr>
          <a:xfrm>
            <a:off x="1267721" y="5695050"/>
            <a:ext cx="395233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не могу жить без… </a:t>
            </a:r>
            <a:endParaRPr lang="ru-RU" sz="2000" b="1" dirty="0" smtClean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Богдана Мирославовича </a:t>
            </a:r>
            <a:r>
              <a:rPr lang="ru-RU" sz="1600" b="1" dirty="0" err="1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Дембицкого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" name="Shape 152"/>
          <p:cNvSpPr/>
          <p:nvPr/>
        </p:nvSpPr>
        <p:spPr>
          <a:xfrm>
            <a:off x="1282175" y="4476285"/>
            <a:ext cx="363539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</a:t>
            </a:r>
            <a:r>
              <a:rPr lang="ru-RU" sz="2000" b="1" dirty="0" err="1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СтудСовете</a:t>
            </a: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я… </a:t>
            </a:r>
            <a:endParaRPr lang="ru-RU" sz="2000" b="1" dirty="0" smtClean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х</a:t>
            </a: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очу найти себя</a:t>
            </a:r>
          </a:p>
        </p:txBody>
      </p:sp>
      <p:sp>
        <p:nvSpPr>
          <p:cNvPr id="7" name="Shape 153"/>
          <p:cNvSpPr/>
          <p:nvPr/>
        </p:nvSpPr>
        <p:spPr>
          <a:xfrm>
            <a:off x="1267721" y="5107251"/>
            <a:ext cx="395233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Как-то раз я</a:t>
            </a:r>
            <a:r>
              <a:rPr lang="ru-RU" sz="20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</a:t>
            </a:r>
            <a:endParaRPr lang="en-US" sz="2000" b="1" dirty="0" smtClean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оригинально ответила на </a:t>
            </a:r>
            <a:r>
              <a:rPr lang="ru-RU" sz="1600" b="1" dirty="0" err="1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опроск</a:t>
            </a:r>
            <a:endParaRPr lang="ru-RU" sz="1600" b="1" dirty="0" smtClean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b="1" dirty="0" smtClean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8" name="Shape 154"/>
          <p:cNvSpPr/>
          <p:nvPr/>
        </p:nvSpPr>
        <p:spPr>
          <a:xfrm>
            <a:off x="5337671" y="6546449"/>
            <a:ext cx="33387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ssy_petrocollege</a:t>
            </a:r>
            <a:endParaRPr sz="24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41989">
            <a:off x="4354391" y="688971"/>
            <a:ext cx="3844310" cy="2817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Shape 156"/>
          <p:cNvSpPr/>
          <p:nvPr/>
        </p:nvSpPr>
        <p:spPr>
          <a:xfrm rot="9109615" flipH="1">
            <a:off x="6104631" y="2107467"/>
            <a:ext cx="2573714" cy="2097867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60"/>
          <p:cNvSpPr/>
          <p:nvPr/>
        </p:nvSpPr>
        <p:spPr>
          <a:xfrm>
            <a:off x="5230163" y="4632365"/>
            <a:ext cx="19442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" name="Shape 162"/>
          <p:cNvSpPr txBox="1"/>
          <p:nvPr/>
        </p:nvSpPr>
        <p:spPr>
          <a:xfrm rot="-1762322">
            <a:off x="6519913" y="2556532"/>
            <a:ext cx="220810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1600" b="1" smtClean="0">
                <a:solidFill>
                  <a:srgbClr val="C00000"/>
                </a:solidFill>
                <a:latin typeface="Quattrocento Sans"/>
              </a:rPr>
              <a:t>если гора не идёт к магомету, магомет подождёт,а то что это ещё за дела</a:t>
            </a:r>
            <a:r>
              <a:rPr lang="ru-RU" smtClean="0">
                <a:solidFill>
                  <a:srgbClr val="C00000"/>
                </a:solidFill>
              </a:rPr>
              <a:t> 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4870" y="979998"/>
            <a:ext cx="187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Quattrocento Sans"/>
              </a:rPr>
              <a:t>картошечка</a:t>
            </a:r>
            <a:endParaRPr lang="ru-RU" sz="1800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87798" y="4512189"/>
            <a:ext cx="18582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>
                <a:solidFill>
                  <a:srgbClr val="7030A0"/>
                </a:solidFill>
                <a:latin typeface="Quattrocento Sans"/>
              </a:rPr>
              <a:t>Рэй</a:t>
            </a:r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 </a:t>
            </a:r>
            <a:r>
              <a:rPr lang="ru-RU" sz="1600" b="1" dirty="0" err="1" smtClean="0">
                <a:solidFill>
                  <a:srgbClr val="7030A0"/>
                </a:solidFill>
                <a:latin typeface="Quattrocento Sans"/>
              </a:rPr>
              <a:t>Бредбэри</a:t>
            </a:r>
            <a:endParaRPr lang="ru-RU" sz="1600" b="1" dirty="0" smtClean="0">
              <a:solidFill>
                <a:srgbClr val="7030A0"/>
              </a:solidFill>
              <a:latin typeface="Quattrocento Sans"/>
            </a:endParaRPr>
          </a:p>
          <a:p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«451 градус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 по фаренгейту»</a:t>
            </a:r>
            <a:endParaRPr lang="ru-RU" sz="1600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99847" y="5455508"/>
            <a:ext cx="2007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«Белый олеандр»</a:t>
            </a:r>
            <a:endParaRPr lang="ru-RU" sz="1600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83858" y="454437"/>
            <a:ext cx="2962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222222"/>
                </a:solidFill>
                <a:latin typeface="Quattrocento Sans"/>
              </a:rPr>
              <a:t>Луиза </a:t>
            </a:r>
            <a:r>
              <a:rPr lang="ru-RU" sz="2800" dirty="0" smtClean="0">
                <a:solidFill>
                  <a:srgbClr val="222222"/>
                </a:solidFill>
                <a:latin typeface="Quattrocento Sans"/>
              </a:rPr>
              <a:t>Смирнова</a:t>
            </a:r>
            <a:endParaRPr lang="ru-RU" sz="2800" dirty="0">
              <a:latin typeface="Quattrocento San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44607" y="1975206"/>
            <a:ext cx="2006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Quattrocento Sans"/>
              </a:rPr>
              <a:t>https://vk.com/louisa.taylor</a:t>
            </a:r>
          </a:p>
        </p:txBody>
      </p:sp>
    </p:spTree>
    <p:extLst>
      <p:ext uri="{BB962C8B-B14F-4D97-AF65-F5344CB8AC3E}">
        <p14:creationId xmlns:p14="http://schemas.microsoft.com/office/powerpoint/2010/main" val="169638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560" y="-1611560"/>
            <a:ext cx="10225136" cy="9677953"/>
          </a:xfrm>
          <a:effectLst>
            <a:softEdge rad="635000"/>
          </a:effectLst>
        </p:spPr>
      </p:pic>
      <p:sp>
        <p:nvSpPr>
          <p:cNvPr id="6" name="TextBox 5"/>
          <p:cNvSpPr txBox="1"/>
          <p:nvPr/>
        </p:nvSpPr>
        <p:spPr>
          <a:xfrm>
            <a:off x="342273" y="95247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36688" algn="l"/>
              </a:tabLst>
            </a:pPr>
            <a:r>
              <a:rPr lang="ru-RU" sz="4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8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4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tabLst>
                <a:tab pos="1436688" algn="l"/>
              </a:tabLst>
            </a:pPr>
            <a:r>
              <a:rPr lang="ru-RU" sz="4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«Сессия в сентябре»</a:t>
            </a:r>
            <a:endParaRPr lang="ru-RU" sz="4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8082">
            <a:off x="521899" y="3104227"/>
            <a:ext cx="3751590" cy="28097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356" y="4811631"/>
            <a:ext cx="2014166" cy="1287170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635" y="4561680"/>
            <a:ext cx="2037996" cy="1531732"/>
          </a:xfrm>
          <a:prstGeom prst="rect">
            <a:avLst/>
          </a:prstGeom>
        </p:spPr>
      </p:pic>
      <p:pic>
        <p:nvPicPr>
          <p:cNvPr id="16" name="Объект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429" y="3089488"/>
            <a:ext cx="2004951" cy="1735201"/>
          </a:xfrm>
          <a:prstGeom prst="rect">
            <a:avLst/>
          </a:prstGeom>
        </p:spPr>
      </p:pic>
      <p:pic>
        <p:nvPicPr>
          <p:cNvPr id="17" name="Объект 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92"/>
          <a:stretch/>
        </p:blipFill>
        <p:spPr>
          <a:xfrm>
            <a:off x="6804248" y="3029948"/>
            <a:ext cx="2037996" cy="1531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425664">
            <a:off x="5579258" y="176048"/>
            <a:ext cx="1288521" cy="139322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644008" y="2924944"/>
            <a:ext cx="156348" cy="23042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592990" y="2924944"/>
            <a:ext cx="4249254" cy="1645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842244" y="5229200"/>
            <a:ext cx="122244" cy="107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154958" y="6093412"/>
            <a:ext cx="1881538" cy="143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9429" y="0"/>
            <a:ext cx="28163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253415" y="791682"/>
            <a:ext cx="259039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0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4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7" y="-140120"/>
            <a:ext cx="8496944" cy="702160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Shape 218"/>
          <p:cNvSpPr/>
          <p:nvPr/>
        </p:nvSpPr>
        <p:spPr>
          <a:xfrm>
            <a:off x="1145965" y="17486"/>
            <a:ext cx="2804657" cy="24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Кристина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latin typeface="Quattrocento Sans"/>
                <a:sym typeface="Quattrocento Sans"/>
              </a:rPr>
              <a:t>Шурыгина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Shape 219"/>
          <p:cNvSpPr/>
          <p:nvPr/>
        </p:nvSpPr>
        <p:spPr>
          <a:xfrm>
            <a:off x="1649700" y="1017312"/>
            <a:ext cx="1924623" cy="8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Непонятливая</a:t>
            </a:r>
            <a:endParaRPr dirty="0"/>
          </a:p>
        </p:txBody>
      </p:sp>
      <p:sp>
        <p:nvSpPr>
          <p:cNvPr id="5" name="Shape 222"/>
          <p:cNvSpPr/>
          <p:nvPr/>
        </p:nvSpPr>
        <p:spPr>
          <a:xfrm>
            <a:off x="1145965" y="3523928"/>
            <a:ext cx="3659536" cy="16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никогда не</a:t>
            </a:r>
            <a:r>
              <a:rPr lang="ru-RU" sz="24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</a:t>
            </a:r>
          </a:p>
          <a:p>
            <a:pPr lvl="0"/>
            <a:r>
              <a:rPr lang="ru-RU" sz="1600" b="1" dirty="0">
                <a:solidFill>
                  <a:srgbClr val="7030A0"/>
                </a:solidFill>
                <a:latin typeface="Quattrocento Sans"/>
              </a:rPr>
              <a:t>не прыгала с парашюта, </a:t>
            </a:r>
            <a:endParaRPr lang="ru-RU" sz="1600" b="1" dirty="0" smtClean="0">
              <a:solidFill>
                <a:srgbClr val="7030A0"/>
              </a:solidFill>
              <a:latin typeface="Quattrocento Sans"/>
            </a:endParaRPr>
          </a:p>
          <a:p>
            <a:pPr lvl="0"/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но </a:t>
            </a:r>
            <a:r>
              <a:rPr lang="ru-RU" sz="1600" b="1" dirty="0">
                <a:solidFill>
                  <a:srgbClr val="7030A0"/>
                </a:solidFill>
                <a:latin typeface="Quattrocento Sans"/>
              </a:rPr>
              <a:t>очень хочу</a:t>
            </a:r>
            <a:endParaRPr sz="1600" b="1" dirty="0">
              <a:solidFill>
                <a:srgbClr val="7030A0"/>
              </a:solidFill>
              <a:latin typeface="Quattrocento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7050">
            <a:off x="4845963" y="460217"/>
            <a:ext cx="3098027" cy="3160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Shape 223"/>
          <p:cNvSpPr/>
          <p:nvPr/>
        </p:nvSpPr>
        <p:spPr>
          <a:xfrm rot="9109615" flipH="1">
            <a:off x="6629196" y="2149549"/>
            <a:ext cx="2673812" cy="1604927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224"/>
          <p:cNvSpPr/>
          <p:nvPr/>
        </p:nvSpPr>
        <p:spPr>
          <a:xfrm>
            <a:off x="1126686" y="5765410"/>
            <a:ext cx="3947195" cy="1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не могу жить без</a:t>
            </a:r>
            <a:r>
              <a:rPr lang="ru-RU" sz="24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</a:t>
            </a:r>
          </a:p>
          <a:p>
            <a:pPr lvl="0"/>
            <a:r>
              <a:rPr lang="ru-RU" sz="1600" b="1" dirty="0">
                <a:solidFill>
                  <a:srgbClr val="7030A0"/>
                </a:solidFill>
                <a:latin typeface="Quattrocento Sans"/>
              </a:rPr>
              <a:t>без мультиков и любимой </a:t>
            </a:r>
            <a:endParaRPr lang="ru-RU" sz="1600" b="1" dirty="0" smtClean="0">
              <a:solidFill>
                <a:srgbClr val="7030A0"/>
              </a:solidFill>
              <a:latin typeface="Quattrocento Sans"/>
            </a:endParaRPr>
          </a:p>
          <a:p>
            <a:pPr lvl="0"/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работы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" name="Shape 225"/>
          <p:cNvSpPr/>
          <p:nvPr/>
        </p:nvSpPr>
        <p:spPr>
          <a:xfrm>
            <a:off x="1145965" y="4327593"/>
            <a:ext cx="3630665" cy="16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</a:t>
            </a:r>
            <a:r>
              <a:rPr lang="ru-RU" sz="2400" b="1" dirty="0" err="1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СтудСовете</a:t>
            </a:r>
            <a:r>
              <a:rPr lang="ru-RU" sz="24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я… </a:t>
            </a: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очень </a:t>
            </a: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хочу смеяться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" name="Shape 226"/>
          <p:cNvSpPr/>
          <p:nvPr/>
        </p:nvSpPr>
        <p:spPr>
          <a:xfrm>
            <a:off x="1145965" y="4929737"/>
            <a:ext cx="3947196" cy="16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Как-то раз я</a:t>
            </a:r>
            <a:r>
              <a:rPr lang="ru-RU" sz="24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</a:t>
            </a:r>
          </a:p>
          <a:p>
            <a:pPr lvl="0"/>
            <a:r>
              <a:rPr lang="ru-RU" sz="1600" b="1" dirty="0">
                <a:solidFill>
                  <a:srgbClr val="7030A0"/>
                </a:solidFill>
                <a:latin typeface="Quattrocento Sans"/>
              </a:rPr>
              <a:t>Посмеялась один раз на </a:t>
            </a:r>
            <a:r>
              <a:rPr lang="ru-RU" sz="1600" b="1" dirty="0" err="1">
                <a:solidFill>
                  <a:srgbClr val="7030A0"/>
                </a:solidFill>
                <a:latin typeface="Quattrocento Sans"/>
              </a:rPr>
              <a:t>сс</a:t>
            </a:r>
            <a:r>
              <a:rPr lang="ru-RU" sz="1600" b="1" dirty="0">
                <a:solidFill>
                  <a:srgbClr val="7030A0"/>
                </a:solidFill>
                <a:latin typeface="Quattrocento Sans"/>
              </a:rPr>
              <a:t> </a:t>
            </a:r>
            <a:endParaRPr lang="ru-RU" sz="1600" b="1" dirty="0" smtClean="0">
              <a:solidFill>
                <a:srgbClr val="7030A0"/>
              </a:solidFill>
              <a:latin typeface="Quattrocento Sans"/>
            </a:endParaRPr>
          </a:p>
          <a:p>
            <a:pPr lvl="0"/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с </a:t>
            </a:r>
            <a:r>
              <a:rPr lang="ru-RU" sz="1600" b="1" dirty="0">
                <a:solidFill>
                  <a:srgbClr val="7030A0"/>
                </a:solidFill>
                <a:latin typeface="Quattrocento Sans"/>
              </a:rPr>
              <a:t>чаем во рту, облила Катю с Настей 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" name="Shape 227"/>
          <p:cNvSpPr/>
          <p:nvPr/>
        </p:nvSpPr>
        <p:spPr>
          <a:xfrm>
            <a:off x="4850446" y="6321584"/>
            <a:ext cx="3334440" cy="10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ssy_petrocollege</a:t>
            </a:r>
            <a:endParaRPr sz="24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24011" y="4084511"/>
            <a:ext cx="186087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Quattrocento Sans"/>
              </a:rPr>
              <a:t>Энтони </a:t>
            </a:r>
            <a:r>
              <a:rPr lang="ru-RU" sz="1600" b="1" dirty="0" err="1">
                <a:solidFill>
                  <a:srgbClr val="7030A0"/>
                </a:solidFill>
                <a:latin typeface="Quattrocento Sans"/>
              </a:rPr>
              <a:t>Берджесс</a:t>
            </a:r>
            <a:r>
              <a:rPr lang="ru-RU" sz="1600" b="1" dirty="0">
                <a:solidFill>
                  <a:srgbClr val="7030A0"/>
                </a:solidFill>
                <a:latin typeface="Quattrocento Sans"/>
              </a:rPr>
              <a:t> "Заводной апельсин"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72491" y="5170234"/>
            <a:ext cx="1425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«Я легенда»</a:t>
            </a:r>
            <a:endParaRPr lang="ru-RU" sz="1600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9662557">
            <a:off x="6968976" y="2123829"/>
            <a:ext cx="219880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Quattrocento Sans"/>
              </a:rPr>
              <a:t>Судьба - очень удобное слово для тех, кто никогда не принимает решений</a:t>
            </a:r>
            <a:r>
              <a:rPr lang="ru-RU" b="1" dirty="0">
                <a:solidFill>
                  <a:srgbClr val="7030A0"/>
                </a:solidFill>
                <a:latin typeface="Quattrocento Sans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24024" y="1778796"/>
            <a:ext cx="26354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Quattrocento Sans"/>
              </a:rPr>
              <a:t>https://vk.com/ribar_kristian</a:t>
            </a:r>
          </a:p>
        </p:txBody>
      </p:sp>
    </p:spTree>
    <p:extLst>
      <p:ext uri="{BB962C8B-B14F-4D97-AF65-F5344CB8AC3E}">
        <p14:creationId xmlns:p14="http://schemas.microsoft.com/office/powerpoint/2010/main" val="166131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0"/>
            <a:ext cx="9144000" cy="71973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04948"/>
            <a:ext cx="7853436" cy="702151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" name="Shape 105"/>
          <p:cNvSpPr/>
          <p:nvPr/>
        </p:nvSpPr>
        <p:spPr>
          <a:xfrm>
            <a:off x="1095912" y="858060"/>
            <a:ext cx="368328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Булкина Дарья</a:t>
            </a:r>
            <a:endParaRPr sz="3200" dirty="0">
              <a:solidFill>
                <a:schemeClr val="tx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" name="Shape 106"/>
          <p:cNvSpPr/>
          <p:nvPr/>
        </p:nvSpPr>
        <p:spPr>
          <a:xfrm>
            <a:off x="1704613" y="1346017"/>
            <a:ext cx="261025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Лучик солнышка</a:t>
            </a:r>
            <a:endParaRPr sz="20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" name="Shape 108"/>
          <p:cNvSpPr/>
          <p:nvPr/>
        </p:nvSpPr>
        <p:spPr>
          <a:xfrm>
            <a:off x="1151717" y="4092402"/>
            <a:ext cx="36643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никогда не</a:t>
            </a:r>
            <a:r>
              <a:rPr lang="ru-RU" sz="20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</a:t>
            </a:r>
            <a:endParaRPr lang="en-US" sz="2000" b="1" dirty="0" smtClean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Была за границей</a:t>
            </a:r>
            <a:endParaRPr sz="18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" name="Shape 110"/>
          <p:cNvSpPr/>
          <p:nvPr/>
        </p:nvSpPr>
        <p:spPr>
          <a:xfrm>
            <a:off x="1095912" y="4855115"/>
            <a:ext cx="363539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</a:t>
            </a:r>
            <a:r>
              <a:rPr lang="ru-RU" sz="2000" b="1" dirty="0" err="1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СтудСовете</a:t>
            </a: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я… </a:t>
            </a:r>
            <a:endParaRPr lang="en-US" sz="2000" b="1" dirty="0" smtClean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Чтоб не было войны</a:t>
            </a:r>
            <a:endParaRPr sz="18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" name="Shape 111"/>
          <p:cNvSpPr/>
          <p:nvPr/>
        </p:nvSpPr>
        <p:spPr>
          <a:xfrm>
            <a:off x="1151717" y="5647119"/>
            <a:ext cx="395233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Как-то раз я… </a:t>
            </a:r>
            <a:endParaRPr lang="en-US" sz="2000" b="1" dirty="0" smtClean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родилась</a:t>
            </a: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...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" name="Shape 112"/>
          <p:cNvSpPr/>
          <p:nvPr/>
        </p:nvSpPr>
        <p:spPr>
          <a:xfrm>
            <a:off x="5855796" y="6711244"/>
            <a:ext cx="33387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ssy_petrocollege</a:t>
            </a:r>
            <a:endParaRPr sz="24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" name="Shape 113"/>
          <p:cNvSpPr/>
          <p:nvPr/>
        </p:nvSpPr>
        <p:spPr>
          <a:xfrm>
            <a:off x="1322917" y="1931295"/>
            <a:ext cx="394063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https://vk.com/dasha_rock</a:t>
            </a: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_</a:t>
            </a:r>
            <a:endParaRPr lang="en-US" sz="1600" b="1" dirty="0" smtClean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shelest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" name="Shape 114"/>
          <p:cNvSpPr/>
          <p:nvPr/>
        </p:nvSpPr>
        <p:spPr>
          <a:xfrm>
            <a:off x="1322917" y="2554352"/>
            <a:ext cx="26300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incomplete_sunse</a:t>
            </a:r>
            <a:r>
              <a:rPr lang="ru-R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" name="Shape 115"/>
          <p:cNvSpPr/>
          <p:nvPr/>
        </p:nvSpPr>
        <p:spPr>
          <a:xfrm>
            <a:off x="1322917" y="2845683"/>
            <a:ext cx="29482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fewproudemotional23@gmail.com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" name="Shape 117"/>
          <p:cNvSpPr/>
          <p:nvPr/>
        </p:nvSpPr>
        <p:spPr>
          <a:xfrm>
            <a:off x="5832373" y="4639601"/>
            <a:ext cx="194421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0" name="Shape 118" descr="https://pp.userapi.com/c836334/v836334740/3643c/HbnEg96Gr9c.jp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96161">
            <a:off x="4774905" y="968602"/>
            <a:ext cx="2892820" cy="3104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1" name="Shape 119"/>
          <p:cNvSpPr/>
          <p:nvPr/>
        </p:nvSpPr>
        <p:spPr>
          <a:xfrm rot="9109615" flipH="1">
            <a:off x="6516689" y="2444915"/>
            <a:ext cx="2214938" cy="1481577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Shape 120"/>
          <p:cNvSpPr txBox="1"/>
          <p:nvPr/>
        </p:nvSpPr>
        <p:spPr>
          <a:xfrm rot="-1846183">
            <a:off x="6723081" y="2727218"/>
            <a:ext cx="1671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Всегда будь собой</a:t>
            </a:r>
            <a:endParaRPr sz="2000" b="1" dirty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49856" y="4637580"/>
            <a:ext cx="1697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rgbClr val="7030A0"/>
                </a:solidFill>
                <a:latin typeface="Quattrocento Sans"/>
              </a:rPr>
              <a:t>М.А.Булгаков</a:t>
            </a:r>
            <a:endParaRPr lang="ru-RU" sz="1600" dirty="0" smtClean="0">
              <a:solidFill>
                <a:srgbClr val="7030A0"/>
              </a:solidFill>
              <a:latin typeface="Quattrocento Sans"/>
            </a:endParaRPr>
          </a:p>
          <a:p>
            <a:r>
              <a:rPr lang="ru-RU" sz="1600" dirty="0" smtClean="0">
                <a:solidFill>
                  <a:srgbClr val="7030A0"/>
                </a:solidFill>
                <a:latin typeface="Quattrocento Sans"/>
              </a:rPr>
              <a:t>«Мастер и Маргарита»</a:t>
            </a:r>
            <a:endParaRPr lang="ru-RU" sz="1600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855796" y="5544678"/>
            <a:ext cx="1774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Quattrocento Sans"/>
              </a:rPr>
              <a:t>«500 </a:t>
            </a:r>
            <a:r>
              <a:rPr lang="ru-RU" sz="1600" dirty="0">
                <a:solidFill>
                  <a:srgbClr val="7030A0"/>
                </a:solidFill>
                <a:latin typeface="Quattrocento Sans"/>
              </a:rPr>
              <a:t>дней </a:t>
            </a:r>
            <a:r>
              <a:rPr lang="ru-RU" sz="1600" dirty="0" smtClean="0">
                <a:solidFill>
                  <a:srgbClr val="7030A0"/>
                </a:solidFill>
                <a:latin typeface="Quattrocento Sans"/>
              </a:rPr>
              <a:t>лета»</a:t>
            </a:r>
            <a:endParaRPr lang="ru-RU" sz="1600" dirty="0">
              <a:solidFill>
                <a:srgbClr val="7030A0"/>
              </a:solidFill>
              <a:latin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20074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77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9170"/>
            <a:ext cx="792088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5" name="Shape 85"/>
          <p:cNvSpPr/>
          <p:nvPr/>
        </p:nvSpPr>
        <p:spPr>
          <a:xfrm>
            <a:off x="1327403" y="62742"/>
            <a:ext cx="2742914" cy="105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pPr algn="ctr"/>
            <a:r>
              <a:rPr lang="ru-RU" sz="3125" dirty="0">
                <a:latin typeface="Quattrocento Sans"/>
                <a:sym typeface="Quattrocento Sans"/>
              </a:rPr>
              <a:t>Карина</a:t>
            </a:r>
          </a:p>
          <a:p>
            <a:pPr algn="ctr"/>
            <a:r>
              <a:rPr lang="ru-RU" sz="3125" dirty="0" err="1">
                <a:latin typeface="Quattrocento Sans"/>
                <a:sym typeface="Quattrocento Sans"/>
              </a:rPr>
              <a:t>Манучарова</a:t>
            </a:r>
            <a:endParaRPr sz="1758" dirty="0"/>
          </a:p>
        </p:txBody>
      </p:sp>
      <p:sp>
        <p:nvSpPr>
          <p:cNvPr id="92" name="Shape 92"/>
          <p:cNvSpPr/>
          <p:nvPr/>
        </p:nvSpPr>
        <p:spPr>
          <a:xfrm>
            <a:off x="6230899" y="4337610"/>
            <a:ext cx="1547285" cy="81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endParaRPr sz="1563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1404292" y="3781051"/>
            <a:ext cx="3578973" cy="72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758" b="1" dirty="0">
                <a:solidFill>
                  <a:srgbClr val="953734"/>
                </a:solidFill>
                <a:latin typeface="Quattrocento Sans"/>
                <a:ea typeface="Quattrocento Sans"/>
                <a:cs typeface="Proxy 1" panose="00000400000000000000" pitchFamily="2" charset="0"/>
                <a:sym typeface="Quattrocento Sans"/>
              </a:rPr>
              <a:t>Я никогда не…</a:t>
            </a: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Proxy 1" panose="00000400000000000000" pitchFamily="2" charset="0"/>
                <a:sym typeface="Quattrocento Sans"/>
              </a:rPr>
              <a:t>Отказывалась от сладостей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31549">
            <a:off x="4260925" y="655456"/>
            <a:ext cx="3711510" cy="2833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4" name="Shape 94"/>
          <p:cNvSpPr/>
          <p:nvPr/>
        </p:nvSpPr>
        <p:spPr>
          <a:xfrm rot="9109615" flipH="1">
            <a:off x="6630616" y="2263218"/>
            <a:ext cx="2163358" cy="1447075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89296" tIns="44636" rIns="89296" bIns="44636" anchor="ctr" anchorCtr="0">
            <a:noAutofit/>
          </a:bodyPr>
          <a:lstStyle/>
          <a:p>
            <a:pPr algn="ctr"/>
            <a:endParaRPr sz="175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1400242" y="4479651"/>
            <a:ext cx="3550737" cy="72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953" b="1" dirty="0">
                <a:solidFill>
                  <a:srgbClr val="953734"/>
                </a:solidFill>
                <a:latin typeface="Quattrocento Sans"/>
                <a:ea typeface="Quattrocento Sans"/>
                <a:cs typeface="Proxy 1" panose="00000400000000000000" pitchFamily="2" charset="0"/>
                <a:sym typeface="Quattrocento Sans"/>
              </a:rPr>
              <a:t>На </a:t>
            </a:r>
            <a:r>
              <a:rPr lang="ru-RU" sz="1953" b="1" dirty="0" err="1">
                <a:solidFill>
                  <a:srgbClr val="953734"/>
                </a:solidFill>
                <a:latin typeface="Quattrocento Sans"/>
                <a:ea typeface="Quattrocento Sans"/>
                <a:cs typeface="Proxy 1" panose="00000400000000000000" pitchFamily="2" charset="0"/>
                <a:sym typeface="Quattrocento Sans"/>
              </a:rPr>
              <a:t>СтудСовете</a:t>
            </a:r>
            <a:r>
              <a:rPr lang="ru-RU" sz="1953" b="1" dirty="0">
                <a:solidFill>
                  <a:srgbClr val="953734"/>
                </a:solidFill>
                <a:latin typeface="Quattrocento Sans"/>
                <a:ea typeface="Quattrocento Sans"/>
                <a:cs typeface="Proxy 1" panose="00000400000000000000" pitchFamily="2" charset="0"/>
                <a:sym typeface="Quattrocento Sans"/>
              </a:rPr>
              <a:t> я… </a:t>
            </a:r>
            <a:endParaRPr lang="en-US" sz="1953" b="1" dirty="0">
              <a:solidFill>
                <a:srgbClr val="953734"/>
              </a:solidFill>
              <a:latin typeface="Quattrocento Sans"/>
              <a:ea typeface="Quattrocento Sans"/>
              <a:cs typeface="Proxy 1" panose="00000400000000000000" pitchFamily="2" charset="0"/>
              <a:sym typeface="Quattrocento Sans"/>
            </a:endParaRP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Proxy 1" panose="00000400000000000000" pitchFamily="2" charset="0"/>
                <a:sym typeface="Quattrocento Sans"/>
              </a:rPr>
              <a:t>очень хочу кушать.</a:t>
            </a:r>
            <a:endParaRPr sz="1563" b="1" dirty="0">
              <a:solidFill>
                <a:srgbClr val="7030A0"/>
              </a:solidFill>
              <a:latin typeface="Quattrocento Sans"/>
              <a:ea typeface="Quattrocento Sans"/>
              <a:cs typeface="Proxy 1" panose="00000400000000000000" pitchFamily="2" charset="0"/>
              <a:sym typeface="Quattrocento Sans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1409742" y="5178251"/>
            <a:ext cx="3860299" cy="72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953" b="1" dirty="0">
                <a:solidFill>
                  <a:srgbClr val="953734"/>
                </a:solidFill>
                <a:latin typeface="Quattrocento Sans"/>
                <a:ea typeface="Quattrocento Sans"/>
                <a:cs typeface="Proxy 1" panose="00000400000000000000" pitchFamily="2" charset="0"/>
                <a:sym typeface="Quattrocento Sans"/>
              </a:rPr>
              <a:t>Как-то раз я…</a:t>
            </a: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Proxy 1" panose="00000400000000000000" pitchFamily="2" charset="0"/>
                <a:sym typeface="Quattrocento Sans"/>
              </a:rPr>
              <a:t>Плакала над грустной игрой </a:t>
            </a:r>
          </a:p>
        </p:txBody>
      </p:sp>
      <p:sp>
        <p:nvSpPr>
          <p:cNvPr id="97" name="Shape 97"/>
          <p:cNvSpPr/>
          <p:nvPr/>
        </p:nvSpPr>
        <p:spPr>
          <a:xfrm>
            <a:off x="1409743" y="5873488"/>
            <a:ext cx="3860298" cy="81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953" b="1" dirty="0">
                <a:solidFill>
                  <a:srgbClr val="953734"/>
                </a:solidFill>
                <a:latin typeface="Quattrocento Sans"/>
                <a:ea typeface="Quattrocento Sans"/>
                <a:cs typeface="Proxy 1" panose="00000400000000000000" pitchFamily="2" charset="0"/>
                <a:sym typeface="Quattrocento Sans"/>
              </a:rPr>
              <a:t>Я не могу жить без…</a:t>
            </a: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Proxy 1" panose="00000400000000000000" pitchFamily="2" charset="0"/>
                <a:sym typeface="Quattrocento Sans"/>
              </a:rPr>
              <a:t>Без еды</a:t>
            </a:r>
          </a:p>
        </p:txBody>
      </p:sp>
      <p:sp>
        <p:nvSpPr>
          <p:cNvPr id="98" name="Shape 98"/>
          <p:cNvSpPr/>
          <p:nvPr/>
        </p:nvSpPr>
        <p:spPr>
          <a:xfrm>
            <a:off x="5134649" y="6407087"/>
            <a:ext cx="3261034" cy="45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ssy_petrocollege</a:t>
            </a:r>
            <a:endParaRPr sz="2344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9" name="Shape 99"/>
          <p:cNvSpPr txBox="1"/>
          <p:nvPr/>
        </p:nvSpPr>
        <p:spPr>
          <a:xfrm rot="-1846183">
            <a:off x="6896055" y="2606419"/>
            <a:ext cx="1632481" cy="69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pPr algn="ctr"/>
            <a:r>
              <a:rPr lang="ru-RU" sz="1953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Еде время, потехе час</a:t>
            </a:r>
            <a:endParaRPr sz="1953" b="1" dirty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9420" y="1070854"/>
            <a:ext cx="1642079" cy="39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53" b="1" dirty="0">
                <a:solidFill>
                  <a:srgbClr val="7030A0"/>
                </a:solidFill>
                <a:latin typeface="Quattrocento Sans"/>
              </a:rPr>
              <a:t>милая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95577" y="4135273"/>
            <a:ext cx="3426674" cy="5711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Ник Перумов </a:t>
            </a:r>
            <a:br>
              <a:rPr lang="ru-RU" sz="1563" b="1" dirty="0">
                <a:solidFill>
                  <a:srgbClr val="7030A0"/>
                </a:solidFill>
                <a:latin typeface="Quattrocento Sans"/>
              </a:rPr>
            </a:br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Молли </a:t>
            </a:r>
            <a:r>
              <a:rPr lang="ru-RU" sz="1563" b="1" dirty="0" err="1">
                <a:solidFill>
                  <a:srgbClr val="7030A0"/>
                </a:solidFill>
                <a:latin typeface="Quattrocento Sans"/>
              </a:rPr>
              <a:t>Блэкуоттер</a:t>
            </a:r>
            <a:endParaRPr lang="ru-RU" sz="1563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4292" y="2605716"/>
            <a:ext cx="2459986" cy="330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63" b="1" dirty="0">
                <a:solidFill>
                  <a:srgbClr val="7030A0"/>
                </a:solidFill>
                <a:latin typeface="Quattrocento Sans"/>
                <a:hlinkClick r:id="rId6"/>
              </a:rPr>
              <a:t>yasha_milasha@mail.ru</a:t>
            </a:r>
            <a:endParaRPr lang="ru-RU" sz="1563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34485" y="2252765"/>
            <a:ext cx="1169871" cy="330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63" b="1" dirty="0" err="1">
                <a:solidFill>
                  <a:srgbClr val="7030A0"/>
                </a:solidFill>
                <a:latin typeface="Quattrocento Sans"/>
              </a:rPr>
              <a:t>mankasup</a:t>
            </a:r>
            <a:endParaRPr lang="ru-RU" sz="1563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5228" y="1845620"/>
            <a:ext cx="2665089" cy="330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63" b="1" dirty="0">
                <a:solidFill>
                  <a:srgbClr val="7030A0"/>
                </a:solidFill>
                <a:latin typeface="Quattrocento Sans"/>
                <a:hlinkClick r:id="rId7"/>
              </a:rPr>
              <a:t>https://vk.com/id82842054</a:t>
            </a:r>
            <a:endParaRPr lang="ru-RU" sz="1563" b="1" dirty="0">
              <a:solidFill>
                <a:srgbClr val="7030A0"/>
              </a:solidFill>
              <a:latin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86886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08504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585" y="-28210"/>
            <a:ext cx="6794921" cy="640708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88" name="Shape 188"/>
          <p:cNvSpPr/>
          <p:nvPr/>
        </p:nvSpPr>
        <p:spPr>
          <a:xfrm>
            <a:off x="1792814" y="14594"/>
            <a:ext cx="2742914" cy="105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pPr algn="ctr"/>
            <a:r>
              <a:rPr lang="ru-RU" sz="3125" dirty="0" smtClean="0">
                <a:latin typeface="Quattrocento Sans"/>
                <a:ea typeface="Quattrocento Sans"/>
                <a:cs typeface="Quattrocento Sans"/>
                <a:sym typeface="Quattrocento Sans"/>
              </a:rPr>
              <a:t>Анастасия</a:t>
            </a:r>
          </a:p>
          <a:p>
            <a:pPr algn="ctr"/>
            <a:r>
              <a:rPr lang="ru-RU" sz="3125" dirty="0" smtClean="0">
                <a:latin typeface="Quattrocento Sans"/>
                <a:sym typeface="Quattrocento Sans"/>
              </a:rPr>
              <a:t>Кондратенко</a:t>
            </a:r>
            <a:endParaRPr sz="1758" dirty="0"/>
          </a:p>
        </p:txBody>
      </p:sp>
      <p:sp>
        <p:nvSpPr>
          <p:cNvPr id="189" name="Shape 189"/>
          <p:cNvSpPr/>
          <p:nvPr/>
        </p:nvSpPr>
        <p:spPr>
          <a:xfrm>
            <a:off x="2489360" y="946832"/>
            <a:ext cx="1882253" cy="36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758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Смешная</a:t>
            </a:r>
            <a:endParaRPr sz="1758" dirty="0"/>
          </a:p>
        </p:txBody>
      </p:sp>
      <p:sp>
        <p:nvSpPr>
          <p:cNvPr id="192" name="Shape 192"/>
          <p:cNvSpPr/>
          <p:nvPr/>
        </p:nvSpPr>
        <p:spPr>
          <a:xfrm>
            <a:off x="2120766" y="3339192"/>
            <a:ext cx="3578973" cy="72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953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никогда не…</a:t>
            </a:r>
          </a:p>
          <a:p>
            <a:pPr lvl="0"/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не опаздывала в колледж</a:t>
            </a:r>
            <a:endParaRPr sz="1172" b="1" dirty="0">
              <a:solidFill>
                <a:srgbClr val="7030A0"/>
              </a:solidFill>
              <a:latin typeface="Quattrocento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44757">
            <a:off x="4570629" y="773404"/>
            <a:ext cx="3247445" cy="2400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3" name="Shape 193"/>
          <p:cNvSpPr/>
          <p:nvPr/>
        </p:nvSpPr>
        <p:spPr>
          <a:xfrm rot="9109615" flipH="1">
            <a:off x="5831770" y="2071312"/>
            <a:ext cx="2163358" cy="1447075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89296" tIns="44636" rIns="89296" bIns="44636" anchor="ctr" anchorCtr="0">
            <a:noAutofit/>
          </a:bodyPr>
          <a:lstStyle/>
          <a:p>
            <a:pPr algn="ctr"/>
            <a:endParaRPr sz="175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2128199" y="5202409"/>
            <a:ext cx="3860298" cy="81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953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не могу жить без…</a:t>
            </a:r>
          </a:p>
          <a:p>
            <a:pPr lvl="0"/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без своего кота</a:t>
            </a:r>
            <a:endParaRPr sz="1563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2089260" y="3980974"/>
            <a:ext cx="3550737" cy="72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953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</a:t>
            </a:r>
            <a:r>
              <a:rPr lang="ru-RU" sz="1953" b="1" dirty="0" err="1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СтудСовете</a:t>
            </a:r>
            <a:r>
              <a:rPr lang="ru-RU" sz="1953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я… </a:t>
            </a:r>
            <a:endParaRPr lang="en-US" sz="1953" b="1" dirty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очень хочу кушать.</a:t>
            </a:r>
            <a:endParaRPr sz="1563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2077552" y="4590673"/>
            <a:ext cx="3860299" cy="72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953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Как-то раз я…</a:t>
            </a:r>
          </a:p>
          <a:p>
            <a:pPr lvl="0"/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я отвечала эту анкету</a:t>
            </a:r>
            <a:endParaRPr sz="1758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4841259" y="6198511"/>
            <a:ext cx="3261034" cy="45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ssy_petrocollege</a:t>
            </a:r>
            <a:endParaRPr sz="2344" b="1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9679945">
            <a:off x="5995907" y="2633068"/>
            <a:ext cx="1771090" cy="360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58" b="1" dirty="0">
                <a:solidFill>
                  <a:srgbClr val="C00000"/>
                </a:solidFill>
                <a:latin typeface="Quattrocento Sans"/>
              </a:rPr>
              <a:t>Хуже не будет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46506" y="4556823"/>
            <a:ext cx="1366228" cy="811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«Хорошо быть тихоней»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47582" y="3633027"/>
            <a:ext cx="1395128" cy="105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Кен </a:t>
            </a:r>
            <a:r>
              <a:rPr lang="ru-RU" sz="1563" b="1" dirty="0" err="1">
                <a:solidFill>
                  <a:srgbClr val="7030A0"/>
                </a:solidFill>
                <a:latin typeface="Quattrocento Sans"/>
              </a:rPr>
              <a:t>Кизи</a:t>
            </a:r>
            <a:endParaRPr lang="ru-RU" sz="1563" b="1" dirty="0">
              <a:solidFill>
                <a:srgbClr val="7030A0"/>
              </a:solidFill>
              <a:latin typeface="Quattrocento Sans"/>
            </a:endParaRP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«Над кукушкиным гнездом»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98174" y="1672231"/>
            <a:ext cx="2685331" cy="691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53" b="1" dirty="0">
                <a:solidFill>
                  <a:srgbClr val="7030A0"/>
                </a:solidFill>
                <a:latin typeface="Quattrocento Sans"/>
              </a:rPr>
              <a:t>https://vk.com/steshakondr</a:t>
            </a:r>
          </a:p>
        </p:txBody>
      </p:sp>
    </p:spTree>
    <p:extLst>
      <p:ext uri="{BB962C8B-B14F-4D97-AF65-F5344CB8AC3E}">
        <p14:creationId xmlns:p14="http://schemas.microsoft.com/office/powerpoint/2010/main" val="242577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3300"/>
            <a:ext cx="9144000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-73525"/>
            <a:ext cx="7052369" cy="685822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48" name="Shape 248"/>
          <p:cNvSpPr/>
          <p:nvPr/>
        </p:nvSpPr>
        <p:spPr>
          <a:xfrm>
            <a:off x="1654937" y="-223"/>
            <a:ext cx="2742914" cy="105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pPr algn="ctr"/>
            <a:r>
              <a:rPr lang="ru-RU" sz="3125" dirty="0">
                <a:latin typeface="Quattrocento Sans"/>
                <a:ea typeface="Quattrocento Sans"/>
                <a:cs typeface="Quattrocento Sans"/>
                <a:sym typeface="Quattrocento Sans"/>
              </a:rPr>
              <a:t>Павленко</a:t>
            </a:r>
          </a:p>
          <a:p>
            <a:pPr algn="ctr"/>
            <a:r>
              <a:rPr lang="ru-RU" sz="3125" dirty="0">
                <a:latin typeface="Quattrocento Sans"/>
                <a:sym typeface="Quattrocento Sans"/>
              </a:rPr>
              <a:t>Екатерина</a:t>
            </a:r>
            <a:endParaRPr sz="1758" dirty="0"/>
          </a:p>
        </p:txBody>
      </p:sp>
      <p:sp>
        <p:nvSpPr>
          <p:cNvPr id="249" name="Shape 249"/>
          <p:cNvSpPr/>
          <p:nvPr/>
        </p:nvSpPr>
        <p:spPr>
          <a:xfrm>
            <a:off x="2483713" y="952854"/>
            <a:ext cx="1882253" cy="36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953" b="1" dirty="0">
                <a:solidFill>
                  <a:srgbClr val="7030A0"/>
                </a:solidFill>
                <a:latin typeface="Quattrocento Sans"/>
              </a:rPr>
              <a:t>кактус</a:t>
            </a:r>
            <a:endParaRPr sz="1953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1772430" y="3576185"/>
            <a:ext cx="3578973" cy="72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никогда не…</a:t>
            </a: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Приходила на пары во время</a:t>
            </a:r>
            <a:endParaRPr sz="1172" dirty="0"/>
          </a:p>
        </p:txBody>
      </p:sp>
      <p:sp>
        <p:nvSpPr>
          <p:cNvPr id="254" name="Shape 254"/>
          <p:cNvSpPr/>
          <p:nvPr/>
        </p:nvSpPr>
        <p:spPr>
          <a:xfrm>
            <a:off x="1751741" y="5529239"/>
            <a:ext cx="3860298" cy="81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не могу жить без…</a:t>
            </a: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Без сна</a:t>
            </a:r>
            <a:endParaRPr sz="1563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1751740" y="4223664"/>
            <a:ext cx="3550737" cy="72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</a:t>
            </a:r>
            <a:r>
              <a:rPr lang="ru-RU" sz="2344" b="1" dirty="0" err="1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СтудСовете</a:t>
            </a:r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я… </a:t>
            </a:r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люблю </a:t>
            </a:r>
            <a:r>
              <a:rPr lang="ru-RU" sz="1563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движуху</a:t>
            </a:r>
            <a:endParaRPr sz="1563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1757552" y="4891788"/>
            <a:ext cx="3860299" cy="72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Как-то раз я… </a:t>
            </a: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не спала трое суток</a:t>
            </a:r>
          </a:p>
        </p:txBody>
      </p:sp>
      <p:sp>
        <p:nvSpPr>
          <p:cNvPr id="257" name="Shape 257"/>
          <p:cNvSpPr/>
          <p:nvPr/>
        </p:nvSpPr>
        <p:spPr>
          <a:xfrm>
            <a:off x="4934336" y="6082119"/>
            <a:ext cx="3261034" cy="45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ssy_petrocollege</a:t>
            </a:r>
            <a:endParaRPr sz="2344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1701">
            <a:off x="4900075" y="414014"/>
            <a:ext cx="2787187" cy="3384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3" name="Shape 253"/>
          <p:cNvSpPr/>
          <p:nvPr/>
        </p:nvSpPr>
        <p:spPr>
          <a:xfrm rot="9109615" flipH="1">
            <a:off x="5913196" y="2270600"/>
            <a:ext cx="2163358" cy="1447075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89296" tIns="44636" rIns="89296" bIns="44636" anchor="ctr" anchorCtr="0">
            <a:noAutofit/>
          </a:bodyPr>
          <a:lstStyle/>
          <a:p>
            <a:pPr algn="ctr"/>
            <a:endParaRPr sz="175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 rot="19593610">
            <a:off x="6363690" y="2608964"/>
            <a:ext cx="1262371" cy="63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8" b="1" dirty="0">
                <a:solidFill>
                  <a:srgbClr val="C00000"/>
                </a:solidFill>
                <a:latin typeface="Quattrocento Sans"/>
              </a:rPr>
              <a:t>Только вперёд</a:t>
            </a:r>
            <a:r>
              <a:rPr lang="ru-RU" sz="1758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71570" y="1781551"/>
            <a:ext cx="1856850" cy="691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53" b="1" dirty="0">
                <a:solidFill>
                  <a:srgbClr val="7030A0"/>
                </a:solidFill>
                <a:latin typeface="Quattrocento Sans"/>
              </a:rPr>
              <a:t>https://vk.com/id29009764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11218" y="4113942"/>
            <a:ext cx="1606081" cy="81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63" b="1" dirty="0" err="1">
                <a:solidFill>
                  <a:srgbClr val="7030A0"/>
                </a:solidFill>
                <a:latin typeface="Quattrocento Sans"/>
              </a:rPr>
              <a:t>Рэй</a:t>
            </a:r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 </a:t>
            </a:r>
            <a:r>
              <a:rPr lang="ru-RU" sz="1563" b="1" dirty="0" err="1">
                <a:solidFill>
                  <a:srgbClr val="7030A0"/>
                </a:solidFill>
                <a:latin typeface="Quattrocento Sans"/>
              </a:rPr>
              <a:t>Брэдбери</a:t>
            </a:r>
            <a:endParaRPr lang="ru-RU" sz="1563" b="1" dirty="0">
              <a:solidFill>
                <a:srgbClr val="7030A0"/>
              </a:solidFill>
              <a:latin typeface="Quattrocento Sans"/>
            </a:endParaRP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«Марсианские хроники»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3949" y="4881871"/>
            <a:ext cx="2103952" cy="571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Вечное сияние чистого разума</a:t>
            </a:r>
          </a:p>
        </p:txBody>
      </p:sp>
    </p:spTree>
    <p:extLst>
      <p:ext uri="{BB962C8B-B14F-4D97-AF65-F5344CB8AC3E}">
        <p14:creationId xmlns:p14="http://schemas.microsoft.com/office/powerpoint/2010/main" val="28875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7" y="-140120"/>
            <a:ext cx="8496944" cy="702160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Shape 218"/>
          <p:cNvSpPr/>
          <p:nvPr/>
        </p:nvSpPr>
        <p:spPr>
          <a:xfrm>
            <a:off x="1145965" y="17486"/>
            <a:ext cx="2804657" cy="24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Виктория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Quattrocento Sans"/>
                <a:sym typeface="Quattrocento Sans"/>
              </a:rPr>
              <a:t>Иванова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Shape 219"/>
          <p:cNvSpPr/>
          <p:nvPr/>
        </p:nvSpPr>
        <p:spPr>
          <a:xfrm>
            <a:off x="1835696" y="1014300"/>
            <a:ext cx="1924623" cy="8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Домашняя</a:t>
            </a:r>
            <a:endParaRPr dirty="0"/>
          </a:p>
        </p:txBody>
      </p:sp>
      <p:sp>
        <p:nvSpPr>
          <p:cNvPr id="5" name="Shape 222"/>
          <p:cNvSpPr/>
          <p:nvPr/>
        </p:nvSpPr>
        <p:spPr>
          <a:xfrm>
            <a:off x="1145965" y="3523928"/>
            <a:ext cx="3659536" cy="16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никогда не</a:t>
            </a:r>
            <a:r>
              <a:rPr lang="ru-RU" sz="24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</a:t>
            </a:r>
          </a:p>
          <a:p>
            <a:pPr lvl="0"/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курила</a:t>
            </a:r>
            <a:endParaRPr sz="1600" b="1" dirty="0">
              <a:solidFill>
                <a:srgbClr val="7030A0"/>
              </a:solidFill>
              <a:latin typeface="Quattrocento San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1091">
            <a:off x="4811276" y="511861"/>
            <a:ext cx="3736388" cy="2802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Shape 223"/>
          <p:cNvSpPr/>
          <p:nvPr/>
        </p:nvSpPr>
        <p:spPr>
          <a:xfrm rot="9109615" flipH="1">
            <a:off x="6629196" y="2149549"/>
            <a:ext cx="2673812" cy="1604927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224"/>
          <p:cNvSpPr/>
          <p:nvPr/>
        </p:nvSpPr>
        <p:spPr>
          <a:xfrm>
            <a:off x="1126686" y="5765410"/>
            <a:ext cx="3947195" cy="1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не могу жить без</a:t>
            </a:r>
            <a:r>
              <a:rPr lang="ru-RU" sz="24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дела</a:t>
            </a:r>
          </a:p>
        </p:txBody>
      </p:sp>
      <p:sp>
        <p:nvSpPr>
          <p:cNvPr id="9" name="Shape 225"/>
          <p:cNvSpPr/>
          <p:nvPr/>
        </p:nvSpPr>
        <p:spPr>
          <a:xfrm>
            <a:off x="1114631" y="4136356"/>
            <a:ext cx="3630665" cy="16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</a:t>
            </a:r>
            <a:r>
              <a:rPr lang="ru-RU" sz="2400" b="1" dirty="0" err="1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СтудСовете</a:t>
            </a:r>
            <a:r>
              <a:rPr lang="ru-RU" sz="24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ru-RU" sz="24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я…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Решаю математическое уравнение 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" name="Shape 226"/>
          <p:cNvSpPr/>
          <p:nvPr/>
        </p:nvSpPr>
        <p:spPr>
          <a:xfrm>
            <a:off x="1145965" y="4929737"/>
            <a:ext cx="3947196" cy="16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Как-то раз я</a:t>
            </a:r>
            <a:r>
              <a:rPr lang="ru-RU" sz="24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</a:t>
            </a:r>
          </a:p>
          <a:p>
            <a:pPr lvl="0"/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Я вышла раньше из дома, но все-равно опоздала</a:t>
            </a:r>
            <a:r>
              <a:rPr lang="ru-RU" sz="1600" b="1" dirty="0">
                <a:solidFill>
                  <a:srgbClr val="7030A0"/>
                </a:solidFill>
                <a:latin typeface="Quattrocento Sans"/>
              </a:rPr>
              <a:t> </a:t>
            </a: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" name="Shape 227"/>
          <p:cNvSpPr/>
          <p:nvPr/>
        </p:nvSpPr>
        <p:spPr>
          <a:xfrm>
            <a:off x="4850446" y="6321584"/>
            <a:ext cx="3334440" cy="10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ssy_petrocollege</a:t>
            </a:r>
            <a:endParaRPr sz="24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24011" y="4084511"/>
            <a:ext cx="18608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Чехов А.П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«Дом с </a:t>
            </a:r>
            <a:r>
              <a:rPr lang="ru-RU" sz="1600" b="1" dirty="0" err="1" smtClean="0">
                <a:solidFill>
                  <a:srgbClr val="7030A0"/>
                </a:solidFill>
                <a:latin typeface="Quattrocento Sans"/>
              </a:rPr>
              <a:t>мезанином</a:t>
            </a:r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"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243747" y="4846504"/>
            <a:ext cx="1425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Quattrocento Sans"/>
              </a:rPr>
              <a:t>«Общество мертвых поэтов»</a:t>
            </a:r>
            <a:endParaRPr lang="ru-RU" sz="1600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9662557">
            <a:off x="6968976" y="2477772"/>
            <a:ext cx="2198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Quattrocento Sans"/>
              </a:rPr>
              <a:t>Никогда не живу без дела</a:t>
            </a:r>
            <a:endParaRPr lang="ru-RU" b="1" dirty="0">
              <a:solidFill>
                <a:srgbClr val="7030A0"/>
              </a:solidFill>
              <a:latin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7040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061" y="-134837"/>
            <a:ext cx="7052369" cy="712767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68" name="Shape 168"/>
          <p:cNvSpPr/>
          <p:nvPr/>
        </p:nvSpPr>
        <p:spPr>
          <a:xfrm>
            <a:off x="1848438" y="-43794"/>
            <a:ext cx="2742914" cy="105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pPr lvl="0" algn="ctr"/>
            <a:r>
              <a:rPr lang="ru-RU" sz="3125" dirty="0"/>
              <a:t>Евгения Смирнова</a:t>
            </a:r>
            <a:endParaRPr sz="1758" dirty="0"/>
          </a:p>
        </p:txBody>
      </p:sp>
      <p:sp>
        <p:nvSpPr>
          <p:cNvPr id="169" name="Shape 169"/>
          <p:cNvSpPr/>
          <p:nvPr/>
        </p:nvSpPr>
        <p:spPr>
          <a:xfrm>
            <a:off x="2306528" y="941954"/>
            <a:ext cx="1979675" cy="36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pPr lvl="0"/>
            <a:r>
              <a:rPr lang="ru-RU" sz="1758" b="1" dirty="0">
                <a:solidFill>
                  <a:srgbClr val="7030A0"/>
                </a:solidFill>
                <a:latin typeface="Quattrocento Sans"/>
              </a:rPr>
              <a:t>Ответственная</a:t>
            </a:r>
            <a:r>
              <a:rPr lang="ru-RU" sz="1758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1758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1971636" y="3603563"/>
            <a:ext cx="3578973" cy="69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никогда не…</a:t>
            </a:r>
          </a:p>
          <a:p>
            <a:pPr lvl="0"/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не прыгала с парашютом</a:t>
            </a:r>
            <a:endParaRPr sz="1758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1960299" y="5640519"/>
            <a:ext cx="3860298" cy="81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не могу жить без…</a:t>
            </a:r>
          </a:p>
          <a:p>
            <a:pPr lvl="0"/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жить без родных людей</a:t>
            </a:r>
            <a:endParaRPr sz="1758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1966570" y="4207039"/>
            <a:ext cx="3550737" cy="9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</a:t>
            </a:r>
            <a:r>
              <a:rPr lang="ru-RU" sz="2344" b="1" dirty="0" err="1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СтудСовете</a:t>
            </a:r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я… </a:t>
            </a: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Не хочу сойти с ума</a:t>
            </a:r>
          </a:p>
        </p:txBody>
      </p:sp>
      <p:sp>
        <p:nvSpPr>
          <p:cNvPr id="175" name="Shape 175"/>
          <p:cNvSpPr/>
          <p:nvPr/>
        </p:nvSpPr>
        <p:spPr>
          <a:xfrm>
            <a:off x="1960299" y="4758429"/>
            <a:ext cx="3373430" cy="72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Как-то раз я…</a:t>
            </a:r>
          </a:p>
          <a:p>
            <a:pPr lvl="0"/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я научилась улыбаться,</a:t>
            </a:r>
          </a:p>
          <a:p>
            <a:pPr lvl="0"/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и теперь это не остановить</a:t>
            </a:r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176" name="Shape 176"/>
          <p:cNvSpPr/>
          <p:nvPr/>
        </p:nvSpPr>
        <p:spPr>
          <a:xfrm>
            <a:off x="5183375" y="6354025"/>
            <a:ext cx="3261034" cy="45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ssy_petrocollege</a:t>
            </a:r>
            <a:endParaRPr sz="2344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6153510" y="4012702"/>
            <a:ext cx="2020243" cy="901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pPr lvl="0"/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Стивен </a:t>
            </a:r>
            <a:r>
              <a:rPr lang="ru-RU" sz="1563" b="1" dirty="0" err="1">
                <a:solidFill>
                  <a:srgbClr val="7030A0"/>
                </a:solidFill>
                <a:latin typeface="Quattrocento Sans"/>
              </a:rPr>
              <a:t>Чбоски</a:t>
            </a:r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 "Хорошо быть тихоней«</a:t>
            </a:r>
          </a:p>
          <a:p>
            <a:pPr lvl="0"/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/>
            </a:r>
            <a:br>
              <a:rPr lang="ru-RU" sz="1563" b="1" dirty="0">
                <a:solidFill>
                  <a:srgbClr val="7030A0"/>
                </a:solidFill>
                <a:latin typeface="Quattrocento Sans"/>
              </a:rPr>
            </a:br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«Матрица времени»</a:t>
            </a:r>
            <a:endParaRPr sz="1758" b="1" dirty="0">
              <a:solidFill>
                <a:srgbClr val="7030A0"/>
              </a:solidFill>
              <a:latin typeface="Quattrocento San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7117">
            <a:off x="4959064" y="703438"/>
            <a:ext cx="2964153" cy="2886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2" name="Shape 182"/>
          <p:cNvSpPr/>
          <p:nvPr/>
        </p:nvSpPr>
        <p:spPr>
          <a:xfrm rot="9109615" flipH="1">
            <a:off x="6067593" y="2422911"/>
            <a:ext cx="2163358" cy="1447075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89296" tIns="44636" rIns="89296" bIns="44636" anchor="ctr" anchorCtr="0">
            <a:noAutofit/>
          </a:bodyPr>
          <a:lstStyle/>
          <a:p>
            <a:pPr algn="ctr"/>
            <a:endParaRPr sz="175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003522">
            <a:off x="6312397" y="2550353"/>
            <a:ext cx="1895596" cy="105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63" b="1" dirty="0">
                <a:solidFill>
                  <a:srgbClr val="C00000"/>
                </a:solidFill>
                <a:latin typeface="Quattrocento Sans"/>
              </a:rPr>
              <a:t>Живи и твори- жить, это не только существовать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76085" y="1808816"/>
            <a:ext cx="2607280" cy="691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53" b="1" dirty="0">
                <a:solidFill>
                  <a:srgbClr val="7030A0"/>
                </a:solidFill>
                <a:latin typeface="Quattrocento Sans"/>
              </a:rPr>
              <a:t>https://vk.com/zhenechka9916</a:t>
            </a:r>
          </a:p>
        </p:txBody>
      </p:sp>
    </p:spTree>
    <p:extLst>
      <p:ext uri="{BB962C8B-B14F-4D97-AF65-F5344CB8AC3E}">
        <p14:creationId xmlns:p14="http://schemas.microsoft.com/office/powerpoint/2010/main" val="34494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ы Книги фон картинки фото рисунки Книги&#10;Книги Все в прошлом! фо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8" y="-99392"/>
            <a:ext cx="7780871" cy="712767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68" name="Shape 168"/>
          <p:cNvSpPr/>
          <p:nvPr/>
        </p:nvSpPr>
        <p:spPr>
          <a:xfrm>
            <a:off x="1285524" y="-18473"/>
            <a:ext cx="2742914" cy="105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pPr lvl="0" algn="ctr"/>
            <a:r>
              <a:rPr lang="ru-RU" sz="3125" dirty="0"/>
              <a:t>Даниил Батманов</a:t>
            </a:r>
            <a:endParaRPr sz="1758" dirty="0"/>
          </a:p>
        </p:txBody>
      </p:sp>
      <p:sp>
        <p:nvSpPr>
          <p:cNvPr id="169" name="Shape 169"/>
          <p:cNvSpPr/>
          <p:nvPr/>
        </p:nvSpPr>
        <p:spPr>
          <a:xfrm>
            <a:off x="1870846" y="991764"/>
            <a:ext cx="1979675" cy="36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pPr lvl="0"/>
            <a:r>
              <a:rPr lang="ru-RU" sz="1758" b="1" dirty="0">
                <a:solidFill>
                  <a:srgbClr val="7030A0"/>
                </a:solidFill>
                <a:latin typeface="Quattrocento Sans"/>
              </a:rPr>
              <a:t>Много разного</a:t>
            </a:r>
            <a:r>
              <a:rPr lang="ru-RU" sz="1758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1758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1391972" y="3661593"/>
            <a:ext cx="3578973" cy="69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никогда не…</a:t>
            </a:r>
          </a:p>
          <a:p>
            <a:pPr lvl="0"/>
            <a:r>
              <a:rPr lang="ru-RU" sz="1758" b="1" dirty="0">
                <a:solidFill>
                  <a:srgbClr val="7030A0"/>
                </a:solidFill>
                <a:latin typeface="Quattrocento Sans"/>
              </a:rPr>
              <a:t>курил</a:t>
            </a:r>
            <a:endParaRPr lang="ru-RU" sz="1758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1350943" y="6088311"/>
            <a:ext cx="3860298" cy="81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не могу жить без…</a:t>
            </a:r>
          </a:p>
          <a:p>
            <a:pPr lvl="0"/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общения</a:t>
            </a:r>
            <a:endParaRPr sz="1758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1359027" y="4344680"/>
            <a:ext cx="3053160" cy="9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</a:t>
            </a:r>
            <a:r>
              <a:rPr lang="ru-RU" sz="2344" b="1" dirty="0" err="1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СтудСовете</a:t>
            </a:r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я… </a:t>
            </a:r>
          </a:p>
          <a:p>
            <a:pPr lvl="0"/>
            <a:r>
              <a:rPr lang="ru-RU" sz="1758" b="1" dirty="0">
                <a:solidFill>
                  <a:srgbClr val="7030A0"/>
                </a:solidFill>
                <a:latin typeface="Quattrocento Sans"/>
              </a:rPr>
              <a:t>хочу избавиться от болячки</a:t>
            </a:r>
            <a:endParaRPr lang="ru-RU" sz="1758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1350363" y="5233644"/>
            <a:ext cx="3860299" cy="72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Как-то раз я…</a:t>
            </a:r>
          </a:p>
          <a:p>
            <a:pPr lvl="0"/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у нас была задача отбить вокзал у злых дяде</a:t>
            </a:r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176" name="Shape 176"/>
          <p:cNvSpPr/>
          <p:nvPr/>
        </p:nvSpPr>
        <p:spPr>
          <a:xfrm>
            <a:off x="5183375" y="6354025"/>
            <a:ext cx="3261034" cy="45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ssy_petrocollege</a:t>
            </a:r>
            <a:endParaRPr sz="2344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1448">
            <a:off x="4944243" y="693532"/>
            <a:ext cx="2752938" cy="3193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2" name="Shape 182"/>
          <p:cNvSpPr/>
          <p:nvPr/>
        </p:nvSpPr>
        <p:spPr>
          <a:xfrm rot="9109615" flipH="1">
            <a:off x="5965032" y="2519921"/>
            <a:ext cx="2163358" cy="1447075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89296" tIns="44636" rIns="89296" bIns="44636" anchor="ctr" anchorCtr="0">
            <a:noAutofit/>
          </a:bodyPr>
          <a:lstStyle/>
          <a:p>
            <a:pPr algn="ctr"/>
            <a:endParaRPr sz="175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003522">
            <a:off x="6205387" y="2756932"/>
            <a:ext cx="2325487" cy="573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63" dirty="0">
                <a:solidFill>
                  <a:srgbClr val="C00000"/>
                </a:solidFill>
              </a:rPr>
              <a:t>В поисках пути истинного</a:t>
            </a:r>
            <a:endParaRPr lang="ru-RU" sz="1563" b="1" dirty="0">
              <a:solidFill>
                <a:srgbClr val="C00000"/>
              </a:solidFill>
              <a:latin typeface="Quattrocento San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25960" y="4336748"/>
            <a:ext cx="1577688" cy="811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История Стивена </a:t>
            </a:r>
            <a:r>
              <a:rPr lang="ru-RU" sz="1563" b="1" dirty="0" err="1">
                <a:solidFill>
                  <a:srgbClr val="7030A0"/>
                </a:solidFill>
                <a:latin typeface="Quattrocento Sans"/>
              </a:rPr>
              <a:t>Хокинга</a:t>
            </a:r>
            <a:endParaRPr lang="ru-RU" sz="1563" b="1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8567" y="1827922"/>
            <a:ext cx="2272999" cy="691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53" b="1" dirty="0">
                <a:solidFill>
                  <a:srgbClr val="7030A0"/>
                </a:solidFill>
                <a:latin typeface="Quattrocento Sans"/>
              </a:rPr>
              <a:t>https://vk.com/kamikoto_boy</a:t>
            </a:r>
          </a:p>
        </p:txBody>
      </p:sp>
    </p:spTree>
    <p:extLst>
      <p:ext uri="{BB962C8B-B14F-4D97-AF65-F5344CB8AC3E}">
        <p14:creationId xmlns:p14="http://schemas.microsoft.com/office/powerpoint/2010/main" val="50152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8925"/>
            <a:ext cx="9144000" cy="71963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040" y="0"/>
            <a:ext cx="7860480" cy="685822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68" name="Shape 168"/>
          <p:cNvSpPr/>
          <p:nvPr/>
        </p:nvSpPr>
        <p:spPr>
          <a:xfrm>
            <a:off x="2137322" y="11949"/>
            <a:ext cx="2742914" cy="105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pPr algn="ctr"/>
            <a:r>
              <a:rPr lang="ru-RU" sz="3125" b="1" dirty="0">
                <a:latin typeface="Quattrocento Sans"/>
                <a:ea typeface="Quattrocento Sans"/>
                <a:cs typeface="Quattrocento Sans"/>
                <a:sym typeface="Quattrocento Sans"/>
              </a:rPr>
              <a:t>Костенко Анастасия</a:t>
            </a:r>
            <a:endParaRPr sz="1758" dirty="0"/>
          </a:p>
        </p:txBody>
      </p:sp>
      <p:sp>
        <p:nvSpPr>
          <p:cNvPr id="169" name="Shape 169"/>
          <p:cNvSpPr/>
          <p:nvPr/>
        </p:nvSpPr>
        <p:spPr>
          <a:xfrm>
            <a:off x="2699792" y="1071942"/>
            <a:ext cx="1653664" cy="36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758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Устойчивая </a:t>
            </a:r>
            <a:endParaRPr sz="1758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1971636" y="3603563"/>
            <a:ext cx="3578973" cy="69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никогда не…</a:t>
            </a: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ходила на чемпионат мира </a:t>
            </a: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по футболу.</a:t>
            </a:r>
            <a:endParaRPr sz="1758" dirty="0"/>
          </a:p>
        </p:txBody>
      </p:sp>
      <p:sp>
        <p:nvSpPr>
          <p:cNvPr id="173" name="Shape 173"/>
          <p:cNvSpPr/>
          <p:nvPr/>
        </p:nvSpPr>
        <p:spPr>
          <a:xfrm>
            <a:off x="2065478" y="5907988"/>
            <a:ext cx="3860298" cy="81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не могу жить без…</a:t>
            </a: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баскетбола.</a:t>
            </a:r>
            <a:endParaRPr sz="1758" dirty="0"/>
          </a:p>
        </p:txBody>
      </p:sp>
      <p:sp>
        <p:nvSpPr>
          <p:cNvPr id="174" name="Shape 174"/>
          <p:cNvSpPr/>
          <p:nvPr/>
        </p:nvSpPr>
        <p:spPr>
          <a:xfrm>
            <a:off x="1966505" y="4433556"/>
            <a:ext cx="3550737" cy="9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</a:t>
            </a:r>
            <a:r>
              <a:rPr lang="ru-RU" sz="2344" b="1" dirty="0" err="1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СтудСовете</a:t>
            </a:r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я… </a:t>
            </a: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хочу раскрыть свои организаторские способности</a:t>
            </a:r>
            <a:r>
              <a:rPr lang="ru-RU" sz="1758" dirty="0">
                <a:solidFill>
                  <a:schemeClr val="dk1"/>
                </a:solidFill>
                <a:latin typeface="Quattrocento Sans"/>
                <a:ea typeface="Calibri"/>
                <a:cs typeface="Calibri"/>
                <a:sym typeface="Calibri"/>
              </a:rPr>
              <a:t>.</a:t>
            </a:r>
            <a:endParaRPr sz="1758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1966571" y="5323513"/>
            <a:ext cx="3860299" cy="72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Как-то раз я… </a:t>
            </a:r>
          </a:p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летала на "Катапульте</a:t>
            </a:r>
            <a:r>
              <a:rPr lang="ru-RU" sz="1758" dirty="0">
                <a:solidFill>
                  <a:schemeClr val="dk1"/>
                </a:solidFill>
                <a:latin typeface="Quattrocento Sans"/>
                <a:ea typeface="Calibri"/>
                <a:cs typeface="Calibri"/>
                <a:sym typeface="Calibri"/>
              </a:rPr>
              <a:t>"</a:t>
            </a:r>
            <a:endParaRPr sz="1758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5736157" y="6371800"/>
            <a:ext cx="3261034" cy="45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2344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ssy_petrocollege</a:t>
            </a:r>
            <a:endParaRPr sz="2344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1966505" y="1588804"/>
            <a:ext cx="3761036" cy="330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https://vk.com/knastyushak</a:t>
            </a:r>
            <a:endParaRPr sz="1563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1969047" y="1987705"/>
            <a:ext cx="2568765" cy="36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563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nastya_kim</a:t>
            </a:r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___</a:t>
            </a:r>
            <a:endParaRPr sz="1563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2002458" y="2416668"/>
            <a:ext cx="3305563" cy="63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kostenko-nastyusha@inbox.r</a:t>
            </a:r>
            <a:r>
              <a:rPr lang="ru-RU" sz="1563" dirty="0">
                <a:solidFill>
                  <a:schemeClr val="dk1"/>
                </a:solidFill>
                <a:latin typeface="Quattrocento Sans"/>
                <a:ea typeface="Calibri"/>
                <a:cs typeface="Calibri"/>
                <a:sym typeface="Calibri"/>
              </a:rPr>
              <a:t>u</a:t>
            </a:r>
            <a:endParaRPr sz="1563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6742114" y="4183715"/>
            <a:ext cx="1571011" cy="901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96" tIns="44636" rIns="89296" bIns="44636" anchor="t" anchorCtr="0">
            <a:noAutofit/>
          </a:bodyPr>
          <a:lstStyle/>
          <a:p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Шарлотта </a:t>
            </a:r>
            <a:r>
              <a:rPr lang="ru-RU" sz="1563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Бронте</a:t>
            </a:r>
            <a:r>
              <a:rPr lang="ru-RU" sz="1563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"Джейн Эйр</a:t>
            </a:r>
            <a:r>
              <a:rPr lang="ru-RU" sz="1758" b="1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".</a:t>
            </a:r>
            <a:endParaRPr sz="1758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2398">
            <a:off x="5407142" y="585527"/>
            <a:ext cx="2721501" cy="3318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2" name="Shape 182"/>
          <p:cNvSpPr/>
          <p:nvPr/>
        </p:nvSpPr>
        <p:spPr>
          <a:xfrm rot="9109615" flipH="1">
            <a:off x="7131528" y="2643618"/>
            <a:ext cx="2163358" cy="1447075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89296" tIns="44636" rIns="89296" bIns="44636" anchor="ctr" anchorCtr="0">
            <a:noAutofit/>
          </a:bodyPr>
          <a:lstStyle/>
          <a:p>
            <a:pPr algn="ctr"/>
            <a:endParaRPr sz="175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9430266">
            <a:off x="7258836" y="2737022"/>
            <a:ext cx="1950833" cy="105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63" b="1" dirty="0">
                <a:solidFill>
                  <a:srgbClr val="C00000"/>
                </a:solidFill>
                <a:latin typeface="Quattrocento Sans"/>
              </a:rPr>
              <a:t>Нельзя быть на 100% уверенным в своих действиях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95807" y="5050852"/>
            <a:ext cx="2010815" cy="571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63" b="1" dirty="0">
                <a:solidFill>
                  <a:srgbClr val="7030A0"/>
                </a:solidFill>
                <a:latin typeface="Quattrocento Sans"/>
              </a:rPr>
              <a:t>«До встречи с тобой »</a:t>
            </a:r>
          </a:p>
        </p:txBody>
      </p:sp>
    </p:spTree>
    <p:extLst>
      <p:ext uri="{BB962C8B-B14F-4D97-AF65-F5344CB8AC3E}">
        <p14:creationId xmlns:p14="http://schemas.microsoft.com/office/powerpoint/2010/main" val="55525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0"/>
            <a:ext cx="9144000" cy="71973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81" y="302059"/>
            <a:ext cx="7853436" cy="702151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" name="Shape 105"/>
          <p:cNvSpPr/>
          <p:nvPr/>
        </p:nvSpPr>
        <p:spPr>
          <a:xfrm>
            <a:off x="955414" y="782061"/>
            <a:ext cx="368328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Виктория Иванова</a:t>
            </a:r>
            <a:endParaRPr sz="3200" dirty="0">
              <a:solidFill>
                <a:schemeClr val="tx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" name="Shape 106"/>
          <p:cNvSpPr/>
          <p:nvPr/>
        </p:nvSpPr>
        <p:spPr>
          <a:xfrm>
            <a:off x="1984529" y="1320670"/>
            <a:ext cx="261025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домашняя</a:t>
            </a:r>
            <a:endParaRPr sz="20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" name="Shape 108"/>
          <p:cNvSpPr/>
          <p:nvPr/>
        </p:nvSpPr>
        <p:spPr>
          <a:xfrm>
            <a:off x="1151717" y="4092402"/>
            <a:ext cx="36643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 никогда не</a:t>
            </a:r>
            <a:r>
              <a:rPr lang="ru-RU" sz="20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</a:t>
            </a:r>
            <a:endParaRPr lang="en-US" sz="2000" b="1" dirty="0" smtClean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Без дела</a:t>
            </a:r>
            <a:endParaRPr sz="18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" name="Shape 110"/>
          <p:cNvSpPr/>
          <p:nvPr/>
        </p:nvSpPr>
        <p:spPr>
          <a:xfrm>
            <a:off x="1060325" y="4742871"/>
            <a:ext cx="363539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</a:t>
            </a:r>
            <a:r>
              <a:rPr lang="ru-RU" sz="2000" b="1" dirty="0" err="1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СтудСовете</a:t>
            </a: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я… </a:t>
            </a:r>
            <a:endParaRPr lang="en-US" sz="2000" b="1" dirty="0" smtClean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Решаю математические уравнения</a:t>
            </a:r>
            <a:endParaRPr sz="18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" name="Shape 111"/>
          <p:cNvSpPr/>
          <p:nvPr/>
        </p:nvSpPr>
        <p:spPr>
          <a:xfrm>
            <a:off x="1052758" y="5713955"/>
            <a:ext cx="395233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Как-то раз я… </a:t>
            </a:r>
            <a:endParaRPr lang="ru-RU" sz="2000" b="1" dirty="0" smtClean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Вышла раньше, чтоб приехать во время, но всё-рано опоздала</a:t>
            </a:r>
            <a:endParaRPr lang="en-US" sz="1600" b="1" dirty="0" smtClean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" name="Shape 112"/>
          <p:cNvSpPr/>
          <p:nvPr/>
        </p:nvSpPr>
        <p:spPr>
          <a:xfrm>
            <a:off x="5855796" y="6711244"/>
            <a:ext cx="33387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ssy_petrocollege</a:t>
            </a:r>
            <a:endParaRPr sz="24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" name="Shape 117"/>
          <p:cNvSpPr/>
          <p:nvPr/>
        </p:nvSpPr>
        <p:spPr>
          <a:xfrm>
            <a:off x="5832373" y="4639601"/>
            <a:ext cx="194421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604">
            <a:off x="4649197" y="1109281"/>
            <a:ext cx="4188042" cy="2840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1" name="Shape 119"/>
          <p:cNvSpPr/>
          <p:nvPr/>
        </p:nvSpPr>
        <p:spPr>
          <a:xfrm rot="9109615" flipH="1">
            <a:off x="6669121" y="2243766"/>
            <a:ext cx="2214938" cy="1481577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Shape 120"/>
          <p:cNvSpPr txBox="1"/>
          <p:nvPr/>
        </p:nvSpPr>
        <p:spPr>
          <a:xfrm rot="-1846183">
            <a:off x="6867914" y="2540010"/>
            <a:ext cx="1671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95373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Никогда не живу без дела</a:t>
            </a:r>
            <a:endParaRPr sz="2000" b="1" dirty="0">
              <a:solidFill>
                <a:srgbClr val="95373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49856" y="4637580"/>
            <a:ext cx="1697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rgbClr val="7030A0"/>
                </a:solidFill>
                <a:latin typeface="Quattrocento Sans"/>
              </a:rPr>
              <a:t>М.А.Булгаков</a:t>
            </a:r>
            <a:endParaRPr lang="ru-RU" sz="1600" dirty="0" smtClean="0">
              <a:solidFill>
                <a:srgbClr val="7030A0"/>
              </a:solidFill>
              <a:latin typeface="Quattrocento Sans"/>
            </a:endParaRPr>
          </a:p>
          <a:p>
            <a:r>
              <a:rPr lang="ru-RU" sz="1600" dirty="0" smtClean="0">
                <a:solidFill>
                  <a:srgbClr val="7030A0"/>
                </a:solidFill>
                <a:latin typeface="Quattrocento Sans"/>
              </a:rPr>
              <a:t>«Мастер и Маргарита»</a:t>
            </a:r>
            <a:endParaRPr lang="ru-RU" sz="1600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855796" y="5544678"/>
            <a:ext cx="1774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Quattrocento Sans"/>
              </a:rPr>
              <a:t>«500 </a:t>
            </a:r>
            <a:r>
              <a:rPr lang="ru-RU" sz="1600" dirty="0">
                <a:solidFill>
                  <a:srgbClr val="7030A0"/>
                </a:solidFill>
                <a:latin typeface="Quattrocento Sans"/>
              </a:rPr>
              <a:t>дней </a:t>
            </a:r>
            <a:r>
              <a:rPr lang="ru-RU" sz="1600" dirty="0" smtClean="0">
                <a:solidFill>
                  <a:srgbClr val="7030A0"/>
                </a:solidFill>
                <a:latin typeface="Quattrocento Sans"/>
              </a:rPr>
              <a:t>лета»</a:t>
            </a:r>
            <a:endParaRPr lang="ru-RU" sz="1600" dirty="0">
              <a:solidFill>
                <a:srgbClr val="7030A0"/>
              </a:solidFill>
              <a:latin typeface="Quattrocento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8235" y="2167055"/>
            <a:ext cx="292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https://vk.com/ilya_smirnih</a:t>
            </a:r>
          </a:p>
        </p:txBody>
      </p:sp>
      <p:pic>
        <p:nvPicPr>
          <p:cNvPr id="4" name="Fall Out Boy - My Songs Know What You Did In The Dark (Light Em Up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2"/>
            <a:ext cx="9144000" cy="7056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340768"/>
            <a:ext cx="8712968" cy="55670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1" b="95000" l="4091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6632"/>
            <a:ext cx="1423154" cy="1423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260648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борьбы с курением </a:t>
            </a:r>
            <a:endParaRPr lang="ru-RU" sz="4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6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280" y="274638"/>
            <a:ext cx="723952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"Что</a:t>
            </a:r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 Где? Когда?"</a:t>
            </a:r>
            <a:endParaRPr lang="ru-RU" sz="4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8" y="-1"/>
            <a:ext cx="9145778" cy="4293097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0" y="2348880"/>
            <a:ext cx="1331640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1700808"/>
            <a:ext cx="1907704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0" y="0"/>
            <a:ext cx="1447280" cy="2492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5496" y="908720"/>
            <a:ext cx="1411784" cy="936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7668344" y="548680"/>
            <a:ext cx="1475656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172400" y="44624"/>
            <a:ext cx="97160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0" y="3933056"/>
            <a:ext cx="1763688" cy="29249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-1778" y="5301208"/>
            <a:ext cx="757354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948264" y="2708920"/>
            <a:ext cx="2195736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560" y="2992090"/>
            <a:ext cx="10081119" cy="43872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7781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533" y="-171400"/>
            <a:ext cx="9372533" cy="7029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533" y="-171400"/>
            <a:ext cx="9372533" cy="7029400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1700808"/>
            <a:ext cx="6995049" cy="525658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/>
          <p:cNvSpPr txBox="1"/>
          <p:nvPr/>
        </p:nvSpPr>
        <p:spPr>
          <a:xfrm rot="20852439">
            <a:off x="1899061" y="1470177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сентября</a:t>
            </a:r>
            <a:endParaRPr lang="ru-RU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20852439">
            <a:off x="1899060" y="1519874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сентября</a:t>
            </a:r>
            <a:endParaRPr lang="ru-RU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42784">
            <a:off x="1967866" y="2467869"/>
            <a:ext cx="1662546" cy="179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7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3015" y="-137584"/>
            <a:ext cx="9437015" cy="6957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-747464"/>
            <a:ext cx="8682235" cy="813690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3587095" y="2796323"/>
            <a:ext cx="8229600" cy="1143000"/>
          </a:xfrm>
        </p:spPr>
        <p:txBody>
          <a:bodyPr/>
          <a:lstStyle/>
          <a:p>
            <a:r>
              <a:rPr lang="ru-RU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Петровская ассамблея</a:t>
            </a:r>
            <a:endParaRPr lang="ru-RU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-295856"/>
            <a:ext cx="45719" cy="5256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180528" y="332656"/>
            <a:ext cx="515304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16632"/>
            <a:ext cx="4971839" cy="33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858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3015" y="-137584"/>
            <a:ext cx="9437015" cy="6957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560" y="-437534"/>
            <a:ext cx="10250302" cy="7289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29947" y="1628800"/>
            <a:ext cx="2466872" cy="4570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97" y="316765"/>
            <a:ext cx="5876475" cy="455239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522028" y="4540542"/>
            <a:ext cx="3634329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Петровская </a:t>
            </a:r>
            <a:endParaRPr lang="en-US" sz="4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ассамблея</a:t>
            </a:r>
            <a:endParaRPr lang="ru-RU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84168" y="-169366"/>
            <a:ext cx="45719" cy="683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5839963" y="1439065"/>
            <a:ext cx="330403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656591" y="-43143"/>
            <a:ext cx="4307897" cy="15029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5207655" y="4741057"/>
            <a:ext cx="1264615" cy="21264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-293015" y="332656"/>
            <a:ext cx="1336623" cy="64871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-252536" y="-137584"/>
            <a:ext cx="2880320" cy="11183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-293015" y="4797152"/>
            <a:ext cx="2992807" cy="4320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2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560" y="-459432"/>
            <a:ext cx="10441160" cy="731743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60499">
            <a:off x="3062200" y="2098435"/>
            <a:ext cx="3826768" cy="153143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48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Петровский</a:t>
            </a:r>
            <a:r>
              <a:rPr lang="en-US" sz="48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звездопад</a:t>
            </a:r>
            <a: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9818">
            <a:off x="-49799" y="188354"/>
            <a:ext cx="3726482" cy="2483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620" y="3142079"/>
            <a:ext cx="3978840" cy="35981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Прямоугольник 7"/>
          <p:cNvSpPr/>
          <p:nvPr/>
        </p:nvSpPr>
        <p:spPr>
          <a:xfrm flipV="1">
            <a:off x="-62992" y="4941167"/>
            <a:ext cx="607515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0"/>
            <a:ext cx="45719" cy="7086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7504" y="3789040"/>
            <a:ext cx="2736304" cy="2951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513263" y="4437112"/>
            <a:ext cx="2114521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444208" y="44624"/>
            <a:ext cx="2664296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8028384" y="116632"/>
            <a:ext cx="720080" cy="374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544" y="0"/>
            <a:ext cx="1108923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103565">
            <a:off x="3151285" y="4457525"/>
            <a:ext cx="5289702" cy="11430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 и Валентина</a:t>
            </a:r>
            <a:endParaRPr lang="ru-RU" sz="4800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7985" y="220785"/>
            <a:ext cx="2484276" cy="34314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93" y="2996952"/>
            <a:ext cx="2898030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72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818</Words>
  <Application>Microsoft Office PowerPoint</Application>
  <PresentationFormat>Экран (4:3)</PresentationFormat>
  <Paragraphs>243</Paragraphs>
  <Slides>29</Slides>
  <Notes>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Proxy 1</vt:lpstr>
      <vt:lpstr>Calibri</vt:lpstr>
      <vt:lpstr>Arial</vt:lpstr>
      <vt:lpstr>Calibri Light</vt:lpstr>
      <vt:lpstr>Times New Roman</vt:lpstr>
      <vt:lpstr>Wingdings 2</vt:lpstr>
      <vt:lpstr>Quattrocento Sans</vt:lpstr>
      <vt:lpstr>HDOfficeLightV0</vt:lpstr>
      <vt:lpstr>Презентация PowerPoint</vt:lpstr>
      <vt:lpstr>Презентация PowerPoint</vt:lpstr>
      <vt:lpstr>Презентация PowerPoint</vt:lpstr>
      <vt:lpstr>"Что? Где? Когда?"</vt:lpstr>
      <vt:lpstr>Презентация PowerPoint</vt:lpstr>
      <vt:lpstr>Петровская ассамблея</vt:lpstr>
      <vt:lpstr>Презентация PowerPoint</vt:lpstr>
      <vt:lpstr>Петровский звездопад </vt:lpstr>
      <vt:lpstr>Валентин и Валентина</vt:lpstr>
      <vt:lpstr>Укрепление связей между уровнями самоуправления</vt:lpstr>
      <vt:lpstr>Укрепление связей между уровнями самоуправления</vt:lpstr>
      <vt:lpstr>Сотрудничество</vt:lpstr>
      <vt:lpstr>Поездка в Северодвинск</vt:lpstr>
      <vt:lpstr>Всероссийский форум органов студенческого самоуправления профессиональных образовательных организаций г. Казань</vt:lpstr>
      <vt:lpstr>Презентация PowerPoint</vt:lpstr>
      <vt:lpstr>Как нас найти: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КАТЕРИНА</dc:creator>
  <cp:lastModifiedBy>Толстиков Кирилл Антонович</cp:lastModifiedBy>
  <cp:revision>18</cp:revision>
  <dcterms:modified xsi:type="dcterms:W3CDTF">2018-05-07T09:58:38Z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11109118</vt:lpwstr>
  </property>
  <property fmtid="{D5CDD505-2E9C-101B-9397-08002B2CF9AE}" pid="3" name="NXPowerLiteSettings">
    <vt:lpwstr>C5000400038000</vt:lpwstr>
  </property>
  <property fmtid="{D5CDD505-2E9C-101B-9397-08002B2CF9AE}" pid="4" name="NXPowerLiteVersion">
    <vt:lpwstr>D8.0.2</vt:lpwstr>
  </property>
</Properties>
</file>