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98" r:id="rId6"/>
    <p:sldId id="300" r:id="rId7"/>
    <p:sldId id="287" r:id="rId8"/>
    <p:sldId id="284" r:id="rId9"/>
    <p:sldId id="288" r:id="rId10"/>
    <p:sldId id="289" r:id="rId11"/>
    <p:sldId id="290" r:id="rId12"/>
    <p:sldId id="291" r:id="rId13"/>
    <p:sldId id="292" r:id="rId14"/>
    <p:sldId id="295" r:id="rId15"/>
    <p:sldId id="301" r:id="rId16"/>
    <p:sldId id="297" r:id="rId1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8DE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86" d="100"/>
          <a:sy n="86" d="100"/>
        </p:scale>
        <p:origin x="15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42B2B-8ADA-43A6-B46B-299961840CE8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B4020-A10C-4461-A7F8-31B59221A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866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AF92F-4EDF-4CA5-B3CE-C8A4045C07F8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A9524-B29A-4BE3-B9A5-F7C5E72227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245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A9524-B29A-4BE3-B9A5-F7C5E72227A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61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D30F-58CE-4364-BDD8-5C599B2F0ED3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51F-33E5-4A3B-A99F-441E7915B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D30F-58CE-4364-BDD8-5C599B2F0ED3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51F-33E5-4A3B-A99F-441E7915B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D30F-58CE-4364-BDD8-5C599B2F0ED3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51F-33E5-4A3B-A99F-441E7915B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D30F-58CE-4364-BDD8-5C599B2F0ED3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51F-33E5-4A3B-A99F-441E7915B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D30F-58CE-4364-BDD8-5C599B2F0ED3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51F-33E5-4A3B-A99F-441E7915B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D30F-58CE-4364-BDD8-5C599B2F0ED3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51F-33E5-4A3B-A99F-441E7915B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D30F-58CE-4364-BDD8-5C599B2F0ED3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51F-33E5-4A3B-A99F-441E7915B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D30F-58CE-4364-BDD8-5C599B2F0ED3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51F-33E5-4A3B-A99F-441E7915B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D30F-58CE-4364-BDD8-5C599B2F0ED3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51F-33E5-4A3B-A99F-441E7915B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D30F-58CE-4364-BDD8-5C599B2F0ED3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51F-33E5-4A3B-A99F-441E7915B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D30F-58CE-4364-BDD8-5C599B2F0ED3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51F-33E5-4A3B-A99F-441E7915B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footer_new1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87500" y="6021288"/>
            <a:ext cx="7556500" cy="836712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logo_new2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" y="0"/>
            <a:ext cx="3923928" cy="1412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3D30F-58CE-4364-BDD8-5C599B2F0ED3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8351F-33E5-4A3B-A99F-441E7915B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5" y="116632"/>
            <a:ext cx="9144000" cy="2171714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Отчёт старостата ООП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143380"/>
            <a:ext cx="3567340" cy="45719"/>
          </a:xfrm>
        </p:spPr>
        <p:txBody>
          <a:bodyPr>
            <a:noAutofit/>
          </a:bodyPr>
          <a:lstStyle/>
          <a:p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15897">
            <a:off x="1923929" y="1853718"/>
            <a:ext cx="6876256" cy="4584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83950">
            <a:off x="1364651" y="1776040"/>
            <a:ext cx="6451207" cy="43295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21321169">
            <a:off x="1895409" y="2420888"/>
            <a:ext cx="3948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Старосты отделений</a:t>
            </a:r>
            <a:endParaRPr lang="ru-RU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2325">
            <a:off x="1616211" y="2036774"/>
            <a:ext cx="6432678" cy="439229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290690">
            <a:off x="3707463" y="2494739"/>
            <a:ext cx="20409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Старостат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455338"/>
            <a:ext cx="65918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ru-RU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День Святого Валентина</a:t>
            </a:r>
            <a:endParaRPr lang="ru-RU" sz="4000" b="1" u="sng" dirty="0">
              <a:solidFill>
                <a:schemeClr val="tx1">
                  <a:lumMod val="95000"/>
                  <a:lumOff val="5000"/>
                </a:schemeClr>
              </a:solidFill>
              <a:latin typeface="Garamond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1783">
            <a:off x="1349328" y="1417907"/>
            <a:ext cx="7590620" cy="5041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406521"/>
            <a:ext cx="6948075" cy="4614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4835">
            <a:off x="293274" y="1868685"/>
            <a:ext cx="7380312" cy="4920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674889"/>
            <a:ext cx="7020272" cy="4680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6669">
            <a:off x="963345" y="1648915"/>
            <a:ext cx="6748839" cy="4499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031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1473" y="104018"/>
            <a:ext cx="5966617" cy="1080120"/>
          </a:xfrm>
        </p:spPr>
        <p:txBody>
          <a:bodyPr>
            <a:noAutofit/>
          </a:bodyPr>
          <a:lstStyle/>
          <a:p>
            <a:r>
              <a:rPr lang="ru-RU" sz="4000" b="1" u="sng" dirty="0" smtClean="0">
                <a:latin typeface="Garamond" panose="02020404030301010803" pitchFamily="18" charset="0"/>
              </a:rPr>
              <a:t>Акция «День вежливых людей»</a:t>
            </a:r>
            <a:endParaRPr lang="ru-RU" sz="4000" b="1" u="sng" dirty="0">
              <a:latin typeface="Garamond" panose="020204040303010108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0131">
            <a:off x="1295128" y="1484784"/>
            <a:ext cx="7344816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8523">
            <a:off x="591483" y="1436396"/>
            <a:ext cx="7354358" cy="4894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95240">
            <a:off x="1132136" y="1380355"/>
            <a:ext cx="7670800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03017">
            <a:off x="1088987" y="1400919"/>
            <a:ext cx="7718101" cy="514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368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30491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Итоги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работы старостата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ООП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844824"/>
            <a:ext cx="7488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Garamond" panose="02020404030301010803" pitchFamily="18" charset="0"/>
              </a:rPr>
              <a:t>Плюсы:</a:t>
            </a:r>
            <a:endParaRPr lang="ru-RU" sz="2800" b="1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Garamond" panose="02020404030301010803" pitchFamily="18" charset="0"/>
              </a:rPr>
              <a:t>Высокие показатели активности студентов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Garamond" panose="02020404030301010803" pitchFamily="18" charset="0"/>
              </a:rPr>
              <a:t>Развитие креативных </a:t>
            </a:r>
            <a:r>
              <a:rPr lang="ru-RU" sz="2800" b="1" dirty="0" smtClean="0">
                <a:latin typeface="Garamond" panose="02020404030301010803" pitchFamily="18" charset="0"/>
              </a:rPr>
              <a:t>навыков студентов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Garamond" panose="02020404030301010803" pitchFamily="18" charset="0"/>
              </a:rPr>
              <a:t>Развитие </a:t>
            </a:r>
            <a:r>
              <a:rPr lang="ru-RU" sz="2800" b="1" dirty="0">
                <a:latin typeface="Garamond" panose="02020404030301010803" pitchFamily="18" charset="0"/>
              </a:rPr>
              <a:t>управленческих навыков студентов</a:t>
            </a:r>
          </a:p>
          <a:p>
            <a:endParaRPr lang="ru-RU" sz="2800" b="1" dirty="0">
              <a:latin typeface="Garamond" panose="02020404030301010803" pitchFamily="18" charset="0"/>
            </a:endParaRPr>
          </a:p>
          <a:p>
            <a:r>
              <a:rPr lang="ru-RU" sz="2800" b="1" dirty="0" smtClean="0">
                <a:latin typeface="Garamond" panose="02020404030301010803" pitchFamily="18" charset="0"/>
              </a:rPr>
              <a:t>Минусы:</a:t>
            </a:r>
            <a:endParaRPr lang="ru-RU" sz="2800" b="1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Garamond" panose="02020404030301010803" pitchFamily="18" charset="0"/>
              </a:rPr>
              <a:t>Отсутствие актового зала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Garamond" panose="02020404030301010803" pitchFamily="18" charset="0"/>
              </a:rPr>
              <a:t>Нехватка реквизита для мероприятий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Garamond" panose="02020404030301010803" pitchFamily="18" charset="0"/>
              </a:rPr>
              <a:t>Нехватка материальных ресурсов </a:t>
            </a:r>
          </a:p>
        </p:txBody>
      </p:sp>
    </p:spTree>
    <p:extLst>
      <p:ext uri="{BB962C8B-B14F-4D97-AF65-F5344CB8AC3E}">
        <p14:creationId xmlns:p14="http://schemas.microsoft.com/office/powerpoint/2010/main" val="131891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02" y="476672"/>
            <a:ext cx="8769152" cy="18002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Спасибо за внимание!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835188"/>
            <a:ext cx="8064896" cy="473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3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2232248" cy="115212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81159" y="908720"/>
            <a:ext cx="46085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latin typeface="Garamond" panose="02020404030301010803" pitchFamily="18" charset="0"/>
              </a:rPr>
              <a:t>29 </a:t>
            </a:r>
            <a:r>
              <a:rPr lang="ru-RU" sz="2400" b="1" dirty="0">
                <a:latin typeface="Garamond" panose="02020404030301010803" pitchFamily="18" charset="0"/>
              </a:rPr>
              <a:t>групп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latin typeface="Garamond" pitchFamily="18" charset="0"/>
              </a:rPr>
              <a:t>29 старост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latin typeface="Garamond" panose="02020404030301010803" pitchFamily="18" charset="0"/>
              </a:rPr>
              <a:t>29 заместителей </a:t>
            </a:r>
            <a:r>
              <a:rPr lang="ru-RU" sz="2400" b="1" dirty="0" smtClean="0">
                <a:latin typeface="Garamond" panose="02020404030301010803" pitchFamily="18" charset="0"/>
              </a:rPr>
              <a:t>старост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latin typeface="Garamond" panose="02020404030301010803" pitchFamily="18" charset="0"/>
              </a:rPr>
              <a:t>Председатель старостат – Храмцов Алексей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latin typeface="Garamond" panose="02020404030301010803" pitchFamily="18" charset="0"/>
              </a:rPr>
              <a:t>Заместитель председателя старостата – Иванова Александра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latin typeface="Garamond" panose="02020404030301010803" pitchFamily="18" charset="0"/>
              </a:rPr>
              <a:t>Заместитель председателя </a:t>
            </a:r>
            <a:r>
              <a:rPr lang="ru-RU" sz="2400" b="1" dirty="0" smtClean="0">
                <a:latin typeface="Garamond" panose="02020404030301010803" pitchFamily="18" charset="0"/>
              </a:rPr>
              <a:t>старостата – Панова Алиса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b="1" dirty="0">
              <a:latin typeface="Garamond" panose="02020404030301010803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400" b="1" dirty="0">
              <a:latin typeface="Garamond" panose="020204040303010108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116632"/>
            <a:ext cx="35221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Старостат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ООП</a:t>
            </a:r>
            <a:endParaRPr lang="ru-R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99603">
            <a:off x="187744" y="1867034"/>
            <a:ext cx="4592047" cy="3135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34556">
            <a:off x="238718" y="3240829"/>
            <a:ext cx="4613673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433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2232248" cy="115212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20275" y="664495"/>
            <a:ext cx="46085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latin typeface="Garamond" pitchFamily="18" charset="0"/>
              </a:rPr>
              <a:t>Мастер-класс для старост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latin typeface="Garamond" pitchFamily="18" charset="0"/>
              </a:rPr>
              <a:t>Подготовка плакатов и стенгазет к праздникам и мероприятиям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latin typeface="Garamond" pitchFamily="18" charset="0"/>
              </a:rPr>
              <a:t>Поздравление преподавателей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latin typeface="Garamond" pitchFamily="18" charset="0"/>
              </a:rPr>
              <a:t>Продвижение здорового образа жизни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latin typeface="Garamond" pitchFamily="18" charset="0"/>
              </a:rPr>
              <a:t>Новый год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latin typeface="Garamond" pitchFamily="18" charset="0"/>
              </a:rPr>
              <a:t>День Святого Валентина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latin typeface="Garamond" pitchFamily="18" charset="0"/>
              </a:rPr>
              <a:t>День защитника Отечества и Международный женский день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latin typeface="Garamond" pitchFamily="18" charset="0"/>
              </a:rPr>
              <a:t>Акция «День вежливых людей»</a:t>
            </a:r>
            <a:endParaRPr lang="ru-RU" sz="2400" b="1" dirty="0">
              <a:latin typeface="Garamond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116632"/>
            <a:ext cx="3161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Мероприятия:</a:t>
            </a:r>
            <a:endParaRPr lang="ru-R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049" y="980727"/>
            <a:ext cx="4301283" cy="2952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410" y="1954895"/>
            <a:ext cx="4303143" cy="2851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410" y="2928381"/>
            <a:ext cx="4300559" cy="2705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11" y="3381019"/>
            <a:ext cx="4300558" cy="286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621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913" y="554481"/>
            <a:ext cx="8019010" cy="1268760"/>
          </a:xfrm>
        </p:spPr>
        <p:txBody>
          <a:bodyPr>
            <a:noAutofit/>
          </a:bodyPr>
          <a:lstStyle/>
          <a:p>
            <a:pPr algn="l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Поздравление преподавателей: 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07666">
            <a:off x="2621689" y="2032097"/>
            <a:ext cx="6048672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5019">
            <a:off x="309475" y="2205871"/>
            <a:ext cx="5948119" cy="3965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58851">
            <a:off x="2376082" y="2190013"/>
            <a:ext cx="6300192" cy="4200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2237">
            <a:off x="712724" y="2070093"/>
            <a:ext cx="5460303" cy="3956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07881">
            <a:off x="960274" y="1839327"/>
            <a:ext cx="6858737" cy="4571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589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335906"/>
            <a:ext cx="41633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ru-RU" sz="44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День учителя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21082">
            <a:off x="1843353" y="1428375"/>
            <a:ext cx="7034213" cy="4687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2236">
            <a:off x="411487" y="1545611"/>
            <a:ext cx="6942594" cy="4758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5122">
            <a:off x="699345" y="1217700"/>
            <a:ext cx="7371332" cy="5341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470">
            <a:off x="1326054" y="1276809"/>
            <a:ext cx="7020272" cy="4680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84">
            <a:off x="550839" y="1330444"/>
            <a:ext cx="7668344" cy="5256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91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60649"/>
            <a:ext cx="6336704" cy="1296144"/>
          </a:xfrm>
        </p:spPr>
        <p:txBody>
          <a:bodyPr>
            <a:noAutofit/>
          </a:bodyPr>
          <a:lstStyle/>
          <a:p>
            <a:pPr algn="l"/>
            <a:r>
              <a:rPr lang="ru-RU" sz="4200" b="1" u="sng" dirty="0">
                <a:latin typeface="Garamond" pitchFamily="18" charset="0"/>
              </a:rPr>
              <a:t>Продвижение здорового образа </a:t>
            </a:r>
            <a:r>
              <a:rPr lang="ru-RU" sz="4200" b="1" u="sng" dirty="0" smtClean="0">
                <a:latin typeface="Garamond" pitchFamily="18" charset="0"/>
              </a:rPr>
              <a:t>жизни:</a:t>
            </a:r>
            <a:endParaRPr lang="ru-RU" sz="4200" b="1" u="sng" dirty="0">
              <a:latin typeface="Garamond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7806" y="1556792"/>
            <a:ext cx="58737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4000" b="1" u="sng" dirty="0" smtClean="0">
                <a:latin typeface="Garamond" pitchFamily="18" charset="0"/>
              </a:rPr>
              <a:t>Акция </a:t>
            </a:r>
            <a:r>
              <a:rPr lang="ru-RU" sz="4000" b="1" u="sng" dirty="0">
                <a:latin typeface="Garamond" pitchFamily="18" charset="0"/>
              </a:rPr>
              <a:t>против курения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06" y="2420888"/>
            <a:ext cx="6372709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904" y="2526076"/>
            <a:ext cx="5153458" cy="412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2171" y="3573016"/>
            <a:ext cx="4023978" cy="2970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506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36709"/>
            <a:ext cx="7939263" cy="1394318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ru-RU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«Улыбка. Спорт. Здоровье.»</a:t>
            </a:r>
            <a:endParaRPr lang="ru-RU" sz="4000" b="1" u="sng" dirty="0">
              <a:solidFill>
                <a:schemeClr val="tx1">
                  <a:lumMod val="95000"/>
                  <a:lumOff val="5000"/>
                </a:schemeClr>
              </a:solidFill>
              <a:latin typeface="Garamond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327">
            <a:off x="467544" y="1659378"/>
            <a:ext cx="6444208" cy="4833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6845">
            <a:off x="464120" y="1925232"/>
            <a:ext cx="6660232" cy="4440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5213">
            <a:off x="1905954" y="1884417"/>
            <a:ext cx="6574612" cy="438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8361">
            <a:off x="797788" y="1571658"/>
            <a:ext cx="6431824" cy="4823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257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6490"/>
            <a:ext cx="5796136" cy="1191857"/>
          </a:xfrm>
        </p:spPr>
        <p:txBody>
          <a:bodyPr>
            <a:normAutofit/>
          </a:bodyPr>
          <a:lstStyle/>
          <a:p>
            <a:pPr algn="l"/>
            <a:r>
              <a:rPr lang="ru-RU" b="1" u="sng" dirty="0" err="1" smtClean="0">
                <a:latin typeface="Garamond" pitchFamily="18" charset="0"/>
              </a:rPr>
              <a:t>Флэшмобы</a:t>
            </a:r>
            <a:r>
              <a:rPr lang="ru-RU" b="1" u="sng" dirty="0" smtClean="0">
                <a:latin typeface="Garamond" pitchFamily="18" charset="0"/>
              </a:rPr>
              <a:t>:</a:t>
            </a:r>
            <a:endParaRPr lang="ru-RU" b="1" u="sng" dirty="0">
              <a:latin typeface="Garamond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80728"/>
            <a:ext cx="31502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4000" b="1" u="sng" dirty="0">
                <a:latin typeface="Garamond" pitchFamily="18" charset="0"/>
              </a:rPr>
              <a:t>Новый год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8248650" cy="592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671" y="1394059"/>
            <a:ext cx="7871916" cy="55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9206" y="1484784"/>
            <a:ext cx="8059737" cy="575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671" y="1484784"/>
            <a:ext cx="7888287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2655">
            <a:off x="-66052" y="1232900"/>
            <a:ext cx="8467733" cy="609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8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55588"/>
            <a:ext cx="7308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ru-RU" sz="3200" b="1" u="sng" dirty="0" smtClean="0">
                <a:latin typeface="Garamond" pitchFamily="18" charset="0"/>
              </a:rPr>
              <a:t>День защитника Отечества и Международный женский день</a:t>
            </a:r>
            <a:endParaRPr lang="ru-RU" sz="3200" b="1" u="sng" dirty="0">
              <a:latin typeface="Garamond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37961">
            <a:off x="897587" y="1381307"/>
            <a:ext cx="7751928" cy="5090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5959">
            <a:off x="394886" y="1553706"/>
            <a:ext cx="7983178" cy="5025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31135">
            <a:off x="396801" y="1438177"/>
            <a:ext cx="8488909" cy="5036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187" y="1437571"/>
            <a:ext cx="8698133" cy="5145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358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презентации_колледж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_колледж [только чтение]" id="{08705967-EF47-43E0-8A59-119E189AF836}" vid="{A7744C03-098D-4270-8F66-C0DAF2C4027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9DECAF42DF4C1448C93826D92A1631D" ma:contentTypeVersion="0" ma:contentTypeDescription="Создание документа." ma:contentTypeScope="" ma:versionID="7a7e086cb7769ae18a7a35b1195d743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5a4484ff9349d0dff9310ee573360c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62F19D-F597-4593-B760-DD0007729E5B}">
  <ds:schemaRefs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CC2C6A2-194A-4318-9983-705E098F29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8F9397-D907-4C2D-A66F-1A1ACC943F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презентации_колледж</Template>
  <TotalTime>2063</TotalTime>
  <Words>144</Words>
  <Application>Microsoft Office PowerPoint</Application>
  <PresentationFormat>Экран (4:3)</PresentationFormat>
  <Paragraphs>43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Garamond</vt:lpstr>
      <vt:lpstr>Wingdings</vt:lpstr>
      <vt:lpstr>Шаблон презентации_колледж</vt:lpstr>
      <vt:lpstr>Отчёт старостата ООП</vt:lpstr>
      <vt:lpstr>    </vt:lpstr>
      <vt:lpstr>    </vt:lpstr>
      <vt:lpstr>Поздравление преподавателей: </vt:lpstr>
      <vt:lpstr>Презентация PowerPoint</vt:lpstr>
      <vt:lpstr>Продвижение здорового образа жизни:</vt:lpstr>
      <vt:lpstr>«Улыбка. Спорт. Здоровье.»</vt:lpstr>
      <vt:lpstr>Флэшмобы:</vt:lpstr>
      <vt:lpstr>Презентация PowerPoint</vt:lpstr>
      <vt:lpstr>Презентация PowerPoint</vt:lpstr>
      <vt:lpstr>Акция «День вежливых людей»</vt:lpstr>
      <vt:lpstr>Итоги работы старостата ООП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воспитательной  работы в 2016- 2017 учебном году</dc:title>
  <dc:creator>Наташа</dc:creator>
  <cp:lastModifiedBy>Толстиков Кирилл Антонович</cp:lastModifiedBy>
  <cp:revision>159</cp:revision>
  <cp:lastPrinted>2017-08-29T15:05:44Z</cp:lastPrinted>
  <dcterms:created xsi:type="dcterms:W3CDTF">2017-03-22T16:36:05Z</dcterms:created>
  <dcterms:modified xsi:type="dcterms:W3CDTF">2018-05-07T09:57:50Z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0x010100A9DECAF42DF4C1448C93826D92A1631D</vt:lpwstr>
  </property>
  <property fmtid="{D5CDD505-2E9C-101B-9397-08002B2CF9AE}" pid="3" name="NXPowerLiteLastOptimized">
    <vt:lpwstr>9870203</vt:lpwstr>
  </property>
  <property fmtid="{D5CDD505-2E9C-101B-9397-08002B2CF9AE}" pid="4" name="NXPowerLiteSettings">
    <vt:lpwstr>C5000400038000</vt:lpwstr>
  </property>
  <property fmtid="{D5CDD505-2E9C-101B-9397-08002B2CF9AE}" pid="5" name="NXPowerLiteVersion">
    <vt:lpwstr>D8.0.2</vt:lpwstr>
  </property>
  <property fmtid="{D5CDD505-2E9C-101B-9397-08002B2CF9AE}" pid="6" name="Order">
    <vt:r8>200</vt:r8>
  </property>
  <property fmtid="{D5CDD505-2E9C-101B-9397-08002B2CF9AE}" pid="7" name="TemplateUrl">
    <vt:lpwstr/>
  </property>
  <property fmtid="{D5CDD505-2E9C-101B-9397-08002B2CF9AE}" pid="8" name="xd_ProgID">
    <vt:lpwstr/>
  </property>
  <property fmtid="{D5CDD505-2E9C-101B-9397-08002B2CF9AE}" pid="9" name="xd_Signature">
    <vt:bool>false</vt:bool>
  </property>
</Properties>
</file>